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95" r:id="rId2"/>
    <p:sldId id="256" r:id="rId3"/>
    <p:sldId id="369" r:id="rId4"/>
    <p:sldId id="370" r:id="rId5"/>
    <p:sldId id="371" r:id="rId6"/>
    <p:sldId id="373" r:id="rId7"/>
    <p:sldId id="376" r:id="rId8"/>
    <p:sldId id="377" r:id="rId9"/>
    <p:sldId id="379" r:id="rId10"/>
    <p:sldId id="380" r:id="rId11"/>
    <p:sldId id="378" r:id="rId12"/>
    <p:sldId id="381" r:id="rId13"/>
    <p:sldId id="383" r:id="rId14"/>
    <p:sldId id="372" r:id="rId15"/>
    <p:sldId id="368" r:id="rId16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672" userDrawn="1">
          <p15:clr>
            <a:srgbClr val="A4A3A4"/>
          </p15:clr>
        </p15:guide>
        <p15:guide id="2" orient="horz" pos="124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onid Kuchmii" initials="LK" lastIdx="1" clrIdx="0">
    <p:extLst>
      <p:ext uri="{19B8F6BF-5375-455C-9EA6-DF929625EA0E}">
        <p15:presenceInfo xmlns:p15="http://schemas.microsoft.com/office/powerpoint/2012/main" userId="Leonid Kuchmi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D1FB"/>
    <a:srgbClr val="2D3847"/>
    <a:srgbClr val="F8F8F8"/>
    <a:srgbClr val="6218C5"/>
    <a:srgbClr val="F409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50" autoAdjust="0"/>
    <p:restoredTop sz="94004" autoAdjust="0"/>
  </p:normalViewPr>
  <p:slideViewPr>
    <p:cSldViewPr snapToGrid="0">
      <p:cViewPr varScale="1">
        <p:scale>
          <a:sx n="75" d="100"/>
          <a:sy n="75" d="100"/>
        </p:scale>
        <p:origin x="163" y="475"/>
      </p:cViewPr>
      <p:guideLst>
        <p:guide pos="672"/>
        <p:guide orient="horz" pos="12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C0202-9AEC-4971-86CD-C6C17B6251E0}" type="datetimeFigureOut">
              <a:rPr lang="id-ID" smtClean="0"/>
              <a:t>27/05/2021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308649-DEA3-43CA-BBD9-CBA46697201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13866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08649-DEA3-43CA-BBD9-CBA466972011}" type="slidenum">
              <a:rPr lang="id-ID" smtClean="0"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19427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/>
          <p:cNvSpPr/>
          <p:nvPr userDrawn="1"/>
        </p:nvSpPr>
        <p:spPr>
          <a:xfrm rot="2700000">
            <a:off x="-59091" y="5630552"/>
            <a:ext cx="1016000" cy="167056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8" name="Rectangle: Rounded Corners 27"/>
          <p:cNvSpPr/>
          <p:nvPr userDrawn="1"/>
        </p:nvSpPr>
        <p:spPr>
          <a:xfrm rot="2700000" flipH="1">
            <a:off x="253214" y="5169707"/>
            <a:ext cx="82145" cy="126846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Rectangle: Rounded Corners 28"/>
          <p:cNvSpPr/>
          <p:nvPr userDrawn="1"/>
        </p:nvSpPr>
        <p:spPr>
          <a:xfrm rot="2700000" flipH="1">
            <a:off x="2316474" y="4352866"/>
            <a:ext cx="45719" cy="2004557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Rectangle: Rounded Corners 29"/>
          <p:cNvSpPr/>
          <p:nvPr userDrawn="1"/>
        </p:nvSpPr>
        <p:spPr>
          <a:xfrm rot="2700000" flipH="1">
            <a:off x="7578004" y="4063217"/>
            <a:ext cx="45793" cy="3811593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Rectangle: Rounded Corners 30"/>
          <p:cNvSpPr/>
          <p:nvPr userDrawn="1"/>
        </p:nvSpPr>
        <p:spPr>
          <a:xfrm rot="2700000">
            <a:off x="10540832" y="-2630215"/>
            <a:ext cx="1016000" cy="561702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Rectangle: Rounded Corners 31"/>
          <p:cNvSpPr/>
          <p:nvPr userDrawn="1"/>
        </p:nvSpPr>
        <p:spPr>
          <a:xfrm rot="2700000">
            <a:off x="11095057" y="620978"/>
            <a:ext cx="695083" cy="1526373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10896101" y="831111"/>
            <a:ext cx="1092994" cy="1106107"/>
            <a:chOff x="9789319" y="1181099"/>
            <a:chExt cx="1092994" cy="1106107"/>
          </a:xfrm>
        </p:grpSpPr>
        <p:sp>
          <p:nvSpPr>
            <p:cNvPr id="34" name="Oval 33"/>
            <p:cNvSpPr/>
            <p:nvPr/>
          </p:nvSpPr>
          <p:spPr>
            <a:xfrm>
              <a:off x="10365582" y="1181099"/>
              <a:ext cx="516731" cy="51673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5" name="Oval 34"/>
            <p:cNvSpPr/>
            <p:nvPr/>
          </p:nvSpPr>
          <p:spPr>
            <a:xfrm>
              <a:off x="9789319" y="1770475"/>
              <a:ext cx="516731" cy="51673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36" name="Group 35"/>
          <p:cNvGrpSpPr/>
          <p:nvPr userDrawn="1"/>
        </p:nvGrpSpPr>
        <p:grpSpPr>
          <a:xfrm>
            <a:off x="-644962" y="-1805690"/>
            <a:ext cx="15523628" cy="7372314"/>
            <a:chOff x="-644962" y="-1805690"/>
            <a:chExt cx="15523628" cy="7372314"/>
          </a:xfrm>
        </p:grpSpPr>
        <p:sp>
          <p:nvSpPr>
            <p:cNvPr id="38" name="Rectangle: Rounded Corners 37"/>
            <p:cNvSpPr/>
            <p:nvPr/>
          </p:nvSpPr>
          <p:spPr>
            <a:xfrm rot="2700000">
              <a:off x="11562152" y="-3645270"/>
              <a:ext cx="1016000" cy="561702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9" name="Rectangle: Rounded Corners 38"/>
            <p:cNvSpPr/>
            <p:nvPr/>
          </p:nvSpPr>
          <p:spPr>
            <a:xfrm rot="2700000">
              <a:off x="10580305" y="-4106204"/>
              <a:ext cx="1016000" cy="561702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40" name="Rectangle: Rounded Corners 39"/>
            <p:cNvSpPr/>
            <p:nvPr/>
          </p:nvSpPr>
          <p:spPr>
            <a:xfrm rot="2700000" flipH="1">
              <a:off x="9656665" y="2296495"/>
              <a:ext cx="184279" cy="383177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1" name="Rectangle: Rounded Corners 40"/>
            <p:cNvSpPr/>
            <p:nvPr/>
          </p:nvSpPr>
          <p:spPr>
            <a:xfrm rot="2700000">
              <a:off x="7063233" y="373967"/>
              <a:ext cx="550790" cy="16705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42" name="Rectangle: Rounded Corners 41"/>
            <p:cNvSpPr/>
            <p:nvPr/>
          </p:nvSpPr>
          <p:spPr>
            <a:xfrm rot="2700000">
              <a:off x="7552981" y="-744033"/>
              <a:ext cx="350766" cy="16705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43" name="Rectangle: Rounded Corners 42"/>
            <p:cNvSpPr/>
            <p:nvPr/>
          </p:nvSpPr>
          <p:spPr>
            <a:xfrm rot="2700000">
              <a:off x="2300396" y="-937515"/>
              <a:ext cx="350766" cy="16705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44" name="Rectangle: Rounded Corners 43"/>
            <p:cNvSpPr/>
            <p:nvPr/>
          </p:nvSpPr>
          <p:spPr>
            <a:xfrm rot="2700000">
              <a:off x="887945" y="-1179708"/>
              <a:ext cx="764930" cy="26443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45" name="Rectangle: Rounded Corners 44"/>
            <p:cNvSpPr/>
            <p:nvPr/>
          </p:nvSpPr>
          <p:spPr>
            <a:xfrm rot="2700000" flipH="1">
              <a:off x="625789" y="-228792"/>
              <a:ext cx="50701" cy="2592203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6" name="Rectangle: Rounded Corners 45"/>
            <p:cNvSpPr/>
            <p:nvPr/>
          </p:nvSpPr>
          <p:spPr>
            <a:xfrm rot="2700000" flipH="1">
              <a:off x="11207545" y="4393474"/>
              <a:ext cx="66130" cy="228016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4164025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676071" y="1173808"/>
            <a:ext cx="2955472" cy="2626788"/>
          </a:xfrm>
          <a:custGeom>
            <a:avLst/>
            <a:gdLst>
              <a:gd name="connsiteX0" fmla="*/ 57028 w 2955472"/>
              <a:gd name="connsiteY0" fmla="*/ 0 h 2626788"/>
              <a:gd name="connsiteX1" fmla="*/ 2898444 w 2955472"/>
              <a:gd name="connsiteY1" fmla="*/ 0 h 2626788"/>
              <a:gd name="connsiteX2" fmla="*/ 2955472 w 2955472"/>
              <a:gd name="connsiteY2" fmla="*/ 57028 h 2626788"/>
              <a:gd name="connsiteX3" fmla="*/ 2955472 w 2955472"/>
              <a:gd name="connsiteY3" fmla="*/ 2626788 h 2626788"/>
              <a:gd name="connsiteX4" fmla="*/ 0 w 2955472"/>
              <a:gd name="connsiteY4" fmla="*/ 2626788 h 2626788"/>
              <a:gd name="connsiteX5" fmla="*/ 0 w 2955472"/>
              <a:gd name="connsiteY5" fmla="*/ 57028 h 2626788"/>
              <a:gd name="connsiteX6" fmla="*/ 57028 w 2955472"/>
              <a:gd name="connsiteY6" fmla="*/ 0 h 2626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55472" h="2626788">
                <a:moveTo>
                  <a:pt x="57028" y="0"/>
                </a:moveTo>
                <a:lnTo>
                  <a:pt x="2898444" y="0"/>
                </a:lnTo>
                <a:cubicBezTo>
                  <a:pt x="2929940" y="0"/>
                  <a:pt x="2955472" y="25532"/>
                  <a:pt x="2955472" y="57028"/>
                </a:cubicBezTo>
                <a:lnTo>
                  <a:pt x="2955472" y="2626788"/>
                </a:lnTo>
                <a:lnTo>
                  <a:pt x="0" y="2626788"/>
                </a:lnTo>
                <a:lnTo>
                  <a:pt x="0" y="57028"/>
                </a:lnTo>
                <a:cubicBezTo>
                  <a:pt x="0" y="25532"/>
                  <a:pt x="25532" y="0"/>
                  <a:pt x="570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798207" y="3444996"/>
            <a:ext cx="711200" cy="711200"/>
          </a:xfrm>
          <a:custGeom>
            <a:avLst/>
            <a:gdLst>
              <a:gd name="connsiteX0" fmla="*/ 355600 w 711200"/>
              <a:gd name="connsiteY0" fmla="*/ 0 h 711200"/>
              <a:gd name="connsiteX1" fmla="*/ 711200 w 711200"/>
              <a:gd name="connsiteY1" fmla="*/ 355600 h 711200"/>
              <a:gd name="connsiteX2" fmla="*/ 355600 w 711200"/>
              <a:gd name="connsiteY2" fmla="*/ 711200 h 711200"/>
              <a:gd name="connsiteX3" fmla="*/ 0 w 711200"/>
              <a:gd name="connsiteY3" fmla="*/ 355600 h 711200"/>
              <a:gd name="connsiteX4" fmla="*/ 355600 w 711200"/>
              <a:gd name="connsiteY4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200" h="711200">
                <a:moveTo>
                  <a:pt x="355600" y="0"/>
                </a:moveTo>
                <a:cubicBezTo>
                  <a:pt x="551992" y="0"/>
                  <a:pt x="711200" y="159208"/>
                  <a:pt x="711200" y="355600"/>
                </a:cubicBezTo>
                <a:cubicBezTo>
                  <a:pt x="711200" y="551992"/>
                  <a:pt x="551992" y="711200"/>
                  <a:pt x="355600" y="711200"/>
                </a:cubicBezTo>
                <a:cubicBezTo>
                  <a:pt x="159208" y="711200"/>
                  <a:pt x="0" y="551992"/>
                  <a:pt x="0" y="355600"/>
                </a:cubicBezTo>
                <a:cubicBezTo>
                  <a:pt x="0" y="159208"/>
                  <a:pt x="159208" y="0"/>
                  <a:pt x="355600" y="0"/>
                </a:cubicBezTo>
                <a:close/>
              </a:path>
            </a:pathLst>
          </a:custGeom>
          <a:effectLst>
            <a:outerShdw blurRad="254000" algn="ctr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0144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 nodePh="1">
                                  <p:stCondLst>
                                    <p:cond delay="225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9515475" cy="6858000"/>
          </a:xfrm>
          <a:custGeom>
            <a:avLst/>
            <a:gdLst>
              <a:gd name="connsiteX0" fmla="*/ 0 w 9515475"/>
              <a:gd name="connsiteY0" fmla="*/ 0 h 6858000"/>
              <a:gd name="connsiteX1" fmla="*/ 9515475 w 9515475"/>
              <a:gd name="connsiteY1" fmla="*/ 0 h 6858000"/>
              <a:gd name="connsiteX2" fmla="*/ 2676525 w 9515475"/>
              <a:gd name="connsiteY2" fmla="*/ 6858000 h 6858000"/>
              <a:gd name="connsiteX3" fmla="*/ 0 w 95154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5475" h="6858000">
                <a:moveTo>
                  <a:pt x="0" y="0"/>
                </a:moveTo>
                <a:lnTo>
                  <a:pt x="9515475" y="0"/>
                </a:lnTo>
                <a:lnTo>
                  <a:pt x="267652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2193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 rot="549907">
            <a:off x="7025505" y="1984655"/>
            <a:ext cx="1321208" cy="2312307"/>
          </a:xfrm>
          <a:custGeom>
            <a:avLst/>
            <a:gdLst>
              <a:gd name="connsiteX0" fmla="*/ 0 w 1235810"/>
              <a:gd name="connsiteY0" fmla="*/ 0 h 2171712"/>
              <a:gd name="connsiteX1" fmla="*/ 1235810 w 1235810"/>
              <a:gd name="connsiteY1" fmla="*/ 0 h 2171712"/>
              <a:gd name="connsiteX2" fmla="*/ 1235810 w 1235810"/>
              <a:gd name="connsiteY2" fmla="*/ 2171712 h 2171712"/>
              <a:gd name="connsiteX3" fmla="*/ 0 w 1235810"/>
              <a:gd name="connsiteY3" fmla="*/ 2171712 h 2171712"/>
              <a:gd name="connsiteX4" fmla="*/ 0 w 1235810"/>
              <a:gd name="connsiteY4" fmla="*/ 0 h 2171712"/>
              <a:gd name="connsiteX0" fmla="*/ 0 w 1253859"/>
              <a:gd name="connsiteY0" fmla="*/ 7736 h 2179448"/>
              <a:gd name="connsiteX1" fmla="*/ 1253859 w 1253859"/>
              <a:gd name="connsiteY1" fmla="*/ 0 h 2179448"/>
              <a:gd name="connsiteX2" fmla="*/ 1235810 w 1253859"/>
              <a:gd name="connsiteY2" fmla="*/ 2179448 h 2179448"/>
              <a:gd name="connsiteX3" fmla="*/ 0 w 1253859"/>
              <a:gd name="connsiteY3" fmla="*/ 2179448 h 2179448"/>
              <a:gd name="connsiteX4" fmla="*/ 0 w 1253859"/>
              <a:gd name="connsiteY4" fmla="*/ 7736 h 2179448"/>
              <a:gd name="connsiteX0" fmla="*/ 0 w 1263262"/>
              <a:gd name="connsiteY0" fmla="*/ 9253 h 2180965"/>
              <a:gd name="connsiteX1" fmla="*/ 1263262 w 1263262"/>
              <a:gd name="connsiteY1" fmla="*/ 0 h 2180965"/>
              <a:gd name="connsiteX2" fmla="*/ 1235810 w 1263262"/>
              <a:gd name="connsiteY2" fmla="*/ 2180965 h 2180965"/>
              <a:gd name="connsiteX3" fmla="*/ 0 w 1263262"/>
              <a:gd name="connsiteY3" fmla="*/ 2180965 h 2180965"/>
              <a:gd name="connsiteX4" fmla="*/ 0 w 1263262"/>
              <a:gd name="connsiteY4" fmla="*/ 9253 h 2180965"/>
              <a:gd name="connsiteX0" fmla="*/ 0 w 1277368"/>
              <a:gd name="connsiteY0" fmla="*/ 11528 h 2183240"/>
              <a:gd name="connsiteX1" fmla="*/ 1277368 w 1277368"/>
              <a:gd name="connsiteY1" fmla="*/ 0 h 2183240"/>
              <a:gd name="connsiteX2" fmla="*/ 1235810 w 1277368"/>
              <a:gd name="connsiteY2" fmla="*/ 2183240 h 2183240"/>
              <a:gd name="connsiteX3" fmla="*/ 0 w 1277368"/>
              <a:gd name="connsiteY3" fmla="*/ 2183240 h 2183240"/>
              <a:gd name="connsiteX4" fmla="*/ 0 w 1277368"/>
              <a:gd name="connsiteY4" fmla="*/ 11528 h 2183240"/>
              <a:gd name="connsiteX0" fmla="*/ 0 w 1298150"/>
              <a:gd name="connsiteY0" fmla="*/ 11528 h 2240720"/>
              <a:gd name="connsiteX1" fmla="*/ 1277368 w 1298150"/>
              <a:gd name="connsiteY1" fmla="*/ 0 h 2240720"/>
              <a:gd name="connsiteX2" fmla="*/ 1298150 w 1298150"/>
              <a:gd name="connsiteY2" fmla="*/ 2240720 h 2240720"/>
              <a:gd name="connsiteX3" fmla="*/ 0 w 1298150"/>
              <a:gd name="connsiteY3" fmla="*/ 2183240 h 2240720"/>
              <a:gd name="connsiteX4" fmla="*/ 0 w 1298150"/>
              <a:gd name="connsiteY4" fmla="*/ 11528 h 2240720"/>
              <a:gd name="connsiteX0" fmla="*/ 0 w 1306495"/>
              <a:gd name="connsiteY0" fmla="*/ 11528 h 2292439"/>
              <a:gd name="connsiteX1" fmla="*/ 1277368 w 1306495"/>
              <a:gd name="connsiteY1" fmla="*/ 0 h 2292439"/>
              <a:gd name="connsiteX2" fmla="*/ 1306495 w 1306495"/>
              <a:gd name="connsiteY2" fmla="*/ 2292439 h 2292439"/>
              <a:gd name="connsiteX3" fmla="*/ 0 w 1306495"/>
              <a:gd name="connsiteY3" fmla="*/ 2183240 h 2292439"/>
              <a:gd name="connsiteX4" fmla="*/ 0 w 1306495"/>
              <a:gd name="connsiteY4" fmla="*/ 11528 h 2292439"/>
              <a:gd name="connsiteX0" fmla="*/ 12438 w 1318933"/>
              <a:gd name="connsiteY0" fmla="*/ 11528 h 2292439"/>
              <a:gd name="connsiteX1" fmla="*/ 1289806 w 1318933"/>
              <a:gd name="connsiteY1" fmla="*/ 0 h 2292439"/>
              <a:gd name="connsiteX2" fmla="*/ 1318933 w 1318933"/>
              <a:gd name="connsiteY2" fmla="*/ 2292439 h 2292439"/>
              <a:gd name="connsiteX3" fmla="*/ 0 w 1318933"/>
              <a:gd name="connsiteY3" fmla="*/ 2165951 h 2292439"/>
              <a:gd name="connsiteX4" fmla="*/ 12438 w 1318933"/>
              <a:gd name="connsiteY4" fmla="*/ 11528 h 2292439"/>
              <a:gd name="connsiteX0" fmla="*/ 24426 w 1318933"/>
              <a:gd name="connsiteY0" fmla="*/ 115724 h 2292439"/>
              <a:gd name="connsiteX1" fmla="*/ 1289806 w 1318933"/>
              <a:gd name="connsiteY1" fmla="*/ 0 h 2292439"/>
              <a:gd name="connsiteX2" fmla="*/ 1318933 w 1318933"/>
              <a:gd name="connsiteY2" fmla="*/ 2292439 h 2292439"/>
              <a:gd name="connsiteX3" fmla="*/ 0 w 1318933"/>
              <a:gd name="connsiteY3" fmla="*/ 2165951 h 2292439"/>
              <a:gd name="connsiteX4" fmla="*/ 24426 w 1318933"/>
              <a:gd name="connsiteY4" fmla="*/ 115724 h 2292439"/>
              <a:gd name="connsiteX0" fmla="*/ 27911 w 1318933"/>
              <a:gd name="connsiteY0" fmla="*/ 47624 h 2292439"/>
              <a:gd name="connsiteX1" fmla="*/ 1289806 w 1318933"/>
              <a:gd name="connsiteY1" fmla="*/ 0 h 2292439"/>
              <a:gd name="connsiteX2" fmla="*/ 1318933 w 1318933"/>
              <a:gd name="connsiteY2" fmla="*/ 2292439 h 2292439"/>
              <a:gd name="connsiteX3" fmla="*/ 0 w 1318933"/>
              <a:gd name="connsiteY3" fmla="*/ 2165951 h 2292439"/>
              <a:gd name="connsiteX4" fmla="*/ 27911 w 1318933"/>
              <a:gd name="connsiteY4" fmla="*/ 47624 h 2292439"/>
              <a:gd name="connsiteX0" fmla="*/ 24877 w 1318933"/>
              <a:gd name="connsiteY0" fmla="*/ 28817 h 2292439"/>
              <a:gd name="connsiteX1" fmla="*/ 1289806 w 1318933"/>
              <a:gd name="connsiteY1" fmla="*/ 0 h 2292439"/>
              <a:gd name="connsiteX2" fmla="*/ 1318933 w 1318933"/>
              <a:gd name="connsiteY2" fmla="*/ 2292439 h 2292439"/>
              <a:gd name="connsiteX3" fmla="*/ 0 w 1318933"/>
              <a:gd name="connsiteY3" fmla="*/ 2165951 h 2292439"/>
              <a:gd name="connsiteX4" fmla="*/ 24877 w 1318933"/>
              <a:gd name="connsiteY4" fmla="*/ 28817 h 2292439"/>
              <a:gd name="connsiteX0" fmla="*/ 0 w 1321208"/>
              <a:gd name="connsiteY0" fmla="*/ 0 h 2312307"/>
              <a:gd name="connsiteX1" fmla="*/ 1292081 w 1321208"/>
              <a:gd name="connsiteY1" fmla="*/ 19868 h 2312307"/>
              <a:gd name="connsiteX2" fmla="*/ 1321208 w 1321208"/>
              <a:gd name="connsiteY2" fmla="*/ 2312307 h 2312307"/>
              <a:gd name="connsiteX3" fmla="*/ 2275 w 1321208"/>
              <a:gd name="connsiteY3" fmla="*/ 2185819 h 2312307"/>
              <a:gd name="connsiteX4" fmla="*/ 0 w 1321208"/>
              <a:gd name="connsiteY4" fmla="*/ 0 h 2312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1208" h="2312307">
                <a:moveTo>
                  <a:pt x="0" y="0"/>
                </a:moveTo>
                <a:lnTo>
                  <a:pt x="1292081" y="19868"/>
                </a:lnTo>
                <a:lnTo>
                  <a:pt x="1321208" y="2312307"/>
                </a:lnTo>
                <a:lnTo>
                  <a:pt x="2275" y="2185819"/>
                </a:lnTo>
                <a:cubicBezTo>
                  <a:pt x="1517" y="1457213"/>
                  <a:pt x="758" y="728606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scene3d>
            <a:camera prst="isometricOffAxis1Right"/>
            <a:lightRig rig="threePt" dir="t"/>
          </a:scene3d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endParaRPr lang="id-ID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35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 rot="2654530">
            <a:off x="7734881" y="1161673"/>
            <a:ext cx="2927444" cy="5411096"/>
          </a:xfrm>
          <a:custGeom>
            <a:avLst/>
            <a:gdLst>
              <a:gd name="connsiteX0" fmla="*/ 0 w 2398712"/>
              <a:gd name="connsiteY0" fmla="*/ 0 h 4362450"/>
              <a:gd name="connsiteX1" fmla="*/ 2398712 w 2398712"/>
              <a:gd name="connsiteY1" fmla="*/ 0 h 4362450"/>
              <a:gd name="connsiteX2" fmla="*/ 2398712 w 2398712"/>
              <a:gd name="connsiteY2" fmla="*/ 4362450 h 4362450"/>
              <a:gd name="connsiteX3" fmla="*/ 0 w 2398712"/>
              <a:gd name="connsiteY3" fmla="*/ 4362450 h 4362450"/>
              <a:gd name="connsiteX4" fmla="*/ 0 w 2398712"/>
              <a:gd name="connsiteY4" fmla="*/ 0 h 4362450"/>
              <a:gd name="connsiteX0" fmla="*/ 0 w 2485639"/>
              <a:gd name="connsiteY0" fmla="*/ 0 h 4410750"/>
              <a:gd name="connsiteX1" fmla="*/ 2485639 w 2485639"/>
              <a:gd name="connsiteY1" fmla="*/ 48300 h 4410750"/>
              <a:gd name="connsiteX2" fmla="*/ 2485639 w 2485639"/>
              <a:gd name="connsiteY2" fmla="*/ 4410750 h 4410750"/>
              <a:gd name="connsiteX3" fmla="*/ 86927 w 2485639"/>
              <a:gd name="connsiteY3" fmla="*/ 4410750 h 4410750"/>
              <a:gd name="connsiteX4" fmla="*/ 0 w 2485639"/>
              <a:gd name="connsiteY4" fmla="*/ 0 h 4410750"/>
              <a:gd name="connsiteX0" fmla="*/ 0 w 2451521"/>
              <a:gd name="connsiteY0" fmla="*/ 0 h 4443978"/>
              <a:gd name="connsiteX1" fmla="*/ 2451521 w 2451521"/>
              <a:gd name="connsiteY1" fmla="*/ 81528 h 4443978"/>
              <a:gd name="connsiteX2" fmla="*/ 2451521 w 2451521"/>
              <a:gd name="connsiteY2" fmla="*/ 4443978 h 4443978"/>
              <a:gd name="connsiteX3" fmla="*/ 52809 w 2451521"/>
              <a:gd name="connsiteY3" fmla="*/ 4443978 h 4443978"/>
              <a:gd name="connsiteX4" fmla="*/ 0 w 2451521"/>
              <a:gd name="connsiteY4" fmla="*/ 0 h 4443978"/>
              <a:gd name="connsiteX0" fmla="*/ 0 w 2444163"/>
              <a:gd name="connsiteY0" fmla="*/ 0 h 4491031"/>
              <a:gd name="connsiteX1" fmla="*/ 2444163 w 2444163"/>
              <a:gd name="connsiteY1" fmla="*/ 128581 h 4491031"/>
              <a:gd name="connsiteX2" fmla="*/ 2444163 w 2444163"/>
              <a:gd name="connsiteY2" fmla="*/ 4491031 h 4491031"/>
              <a:gd name="connsiteX3" fmla="*/ 45451 w 2444163"/>
              <a:gd name="connsiteY3" fmla="*/ 4491031 h 4491031"/>
              <a:gd name="connsiteX4" fmla="*/ 0 w 2444163"/>
              <a:gd name="connsiteY4" fmla="*/ 0 h 4491031"/>
              <a:gd name="connsiteX0" fmla="*/ 0 w 2476856"/>
              <a:gd name="connsiteY0" fmla="*/ 0 h 4565557"/>
              <a:gd name="connsiteX1" fmla="*/ 2476856 w 2476856"/>
              <a:gd name="connsiteY1" fmla="*/ 203107 h 4565557"/>
              <a:gd name="connsiteX2" fmla="*/ 2476856 w 2476856"/>
              <a:gd name="connsiteY2" fmla="*/ 4565557 h 4565557"/>
              <a:gd name="connsiteX3" fmla="*/ 78144 w 2476856"/>
              <a:gd name="connsiteY3" fmla="*/ 4565557 h 4565557"/>
              <a:gd name="connsiteX4" fmla="*/ 0 w 2476856"/>
              <a:gd name="connsiteY4" fmla="*/ 0 h 4565557"/>
              <a:gd name="connsiteX0" fmla="*/ 0 w 2436983"/>
              <a:gd name="connsiteY0" fmla="*/ 0 h 4524615"/>
              <a:gd name="connsiteX1" fmla="*/ 2436983 w 2436983"/>
              <a:gd name="connsiteY1" fmla="*/ 162165 h 4524615"/>
              <a:gd name="connsiteX2" fmla="*/ 2436983 w 2436983"/>
              <a:gd name="connsiteY2" fmla="*/ 4524615 h 4524615"/>
              <a:gd name="connsiteX3" fmla="*/ 38271 w 2436983"/>
              <a:gd name="connsiteY3" fmla="*/ 4524615 h 4524615"/>
              <a:gd name="connsiteX4" fmla="*/ 0 w 2436983"/>
              <a:gd name="connsiteY4" fmla="*/ 0 h 4524615"/>
              <a:gd name="connsiteX0" fmla="*/ 0 w 2430694"/>
              <a:gd name="connsiteY0" fmla="*/ 0 h 4490853"/>
              <a:gd name="connsiteX1" fmla="*/ 2430694 w 2430694"/>
              <a:gd name="connsiteY1" fmla="*/ 128403 h 4490853"/>
              <a:gd name="connsiteX2" fmla="*/ 2430694 w 2430694"/>
              <a:gd name="connsiteY2" fmla="*/ 4490853 h 4490853"/>
              <a:gd name="connsiteX3" fmla="*/ 31982 w 2430694"/>
              <a:gd name="connsiteY3" fmla="*/ 4490853 h 4490853"/>
              <a:gd name="connsiteX4" fmla="*/ 0 w 2430694"/>
              <a:gd name="connsiteY4" fmla="*/ 0 h 4490853"/>
              <a:gd name="connsiteX0" fmla="*/ 0 w 2465169"/>
              <a:gd name="connsiteY0" fmla="*/ 0 h 4490853"/>
              <a:gd name="connsiteX1" fmla="*/ 2465169 w 2465169"/>
              <a:gd name="connsiteY1" fmla="*/ 68237 h 4490853"/>
              <a:gd name="connsiteX2" fmla="*/ 2430694 w 2465169"/>
              <a:gd name="connsiteY2" fmla="*/ 4490853 h 4490853"/>
              <a:gd name="connsiteX3" fmla="*/ 31982 w 2465169"/>
              <a:gd name="connsiteY3" fmla="*/ 4490853 h 4490853"/>
              <a:gd name="connsiteX4" fmla="*/ 0 w 2465169"/>
              <a:gd name="connsiteY4" fmla="*/ 0 h 4490853"/>
              <a:gd name="connsiteX0" fmla="*/ 0 w 2533228"/>
              <a:gd name="connsiteY0" fmla="*/ 0 h 4490853"/>
              <a:gd name="connsiteX1" fmla="*/ 2533228 w 2533228"/>
              <a:gd name="connsiteY1" fmla="*/ 15251 h 4490853"/>
              <a:gd name="connsiteX2" fmla="*/ 2430694 w 2533228"/>
              <a:gd name="connsiteY2" fmla="*/ 4490853 h 4490853"/>
              <a:gd name="connsiteX3" fmla="*/ 31982 w 2533228"/>
              <a:gd name="connsiteY3" fmla="*/ 4490853 h 4490853"/>
              <a:gd name="connsiteX4" fmla="*/ 0 w 2533228"/>
              <a:gd name="connsiteY4" fmla="*/ 0 h 4490853"/>
              <a:gd name="connsiteX0" fmla="*/ 0 w 2682102"/>
              <a:gd name="connsiteY0" fmla="*/ 36666 h 4527519"/>
              <a:gd name="connsiteX1" fmla="*/ 2682102 w 2682102"/>
              <a:gd name="connsiteY1" fmla="*/ 0 h 4527519"/>
              <a:gd name="connsiteX2" fmla="*/ 2430694 w 2682102"/>
              <a:gd name="connsiteY2" fmla="*/ 4527519 h 4527519"/>
              <a:gd name="connsiteX3" fmla="*/ 31982 w 2682102"/>
              <a:gd name="connsiteY3" fmla="*/ 4527519 h 4527519"/>
              <a:gd name="connsiteX4" fmla="*/ 0 w 2682102"/>
              <a:gd name="connsiteY4" fmla="*/ 36666 h 4527519"/>
              <a:gd name="connsiteX0" fmla="*/ 0 w 2743337"/>
              <a:gd name="connsiteY0" fmla="*/ 83007 h 4573860"/>
              <a:gd name="connsiteX1" fmla="*/ 2743337 w 2743337"/>
              <a:gd name="connsiteY1" fmla="*/ 0 h 4573860"/>
              <a:gd name="connsiteX2" fmla="*/ 2430694 w 2743337"/>
              <a:gd name="connsiteY2" fmla="*/ 4573860 h 4573860"/>
              <a:gd name="connsiteX3" fmla="*/ 31982 w 2743337"/>
              <a:gd name="connsiteY3" fmla="*/ 4573860 h 4573860"/>
              <a:gd name="connsiteX4" fmla="*/ 0 w 2743337"/>
              <a:gd name="connsiteY4" fmla="*/ 83007 h 4573860"/>
              <a:gd name="connsiteX0" fmla="*/ 0 w 2742624"/>
              <a:gd name="connsiteY0" fmla="*/ 29130 h 4519983"/>
              <a:gd name="connsiteX1" fmla="*/ 2742624 w 2742624"/>
              <a:gd name="connsiteY1" fmla="*/ 0 h 4519983"/>
              <a:gd name="connsiteX2" fmla="*/ 2430694 w 2742624"/>
              <a:gd name="connsiteY2" fmla="*/ 4519983 h 4519983"/>
              <a:gd name="connsiteX3" fmla="*/ 31982 w 2742624"/>
              <a:gd name="connsiteY3" fmla="*/ 4519983 h 4519983"/>
              <a:gd name="connsiteX4" fmla="*/ 0 w 2742624"/>
              <a:gd name="connsiteY4" fmla="*/ 29130 h 4519983"/>
              <a:gd name="connsiteX0" fmla="*/ 0 w 2789143"/>
              <a:gd name="connsiteY0" fmla="*/ 0 h 4538619"/>
              <a:gd name="connsiteX1" fmla="*/ 2789143 w 2789143"/>
              <a:gd name="connsiteY1" fmla="*/ 18636 h 4538619"/>
              <a:gd name="connsiteX2" fmla="*/ 2477213 w 2789143"/>
              <a:gd name="connsiteY2" fmla="*/ 4538619 h 4538619"/>
              <a:gd name="connsiteX3" fmla="*/ 78501 w 2789143"/>
              <a:gd name="connsiteY3" fmla="*/ 4538619 h 4538619"/>
              <a:gd name="connsiteX4" fmla="*/ 0 w 2789143"/>
              <a:gd name="connsiteY4" fmla="*/ 0 h 4538619"/>
              <a:gd name="connsiteX0" fmla="*/ 0 w 2768136"/>
              <a:gd name="connsiteY0" fmla="*/ 0 h 4598963"/>
              <a:gd name="connsiteX1" fmla="*/ 2768136 w 2768136"/>
              <a:gd name="connsiteY1" fmla="*/ 78980 h 4598963"/>
              <a:gd name="connsiteX2" fmla="*/ 2456206 w 2768136"/>
              <a:gd name="connsiteY2" fmla="*/ 4598963 h 4598963"/>
              <a:gd name="connsiteX3" fmla="*/ 57494 w 2768136"/>
              <a:gd name="connsiteY3" fmla="*/ 4598963 h 4598963"/>
              <a:gd name="connsiteX4" fmla="*/ 0 w 2768136"/>
              <a:gd name="connsiteY4" fmla="*/ 0 h 4598963"/>
              <a:gd name="connsiteX0" fmla="*/ 0 w 2795431"/>
              <a:gd name="connsiteY0" fmla="*/ 0 h 4572381"/>
              <a:gd name="connsiteX1" fmla="*/ 2795431 w 2795431"/>
              <a:gd name="connsiteY1" fmla="*/ 52398 h 4572381"/>
              <a:gd name="connsiteX2" fmla="*/ 2483501 w 2795431"/>
              <a:gd name="connsiteY2" fmla="*/ 4572381 h 4572381"/>
              <a:gd name="connsiteX3" fmla="*/ 84789 w 2795431"/>
              <a:gd name="connsiteY3" fmla="*/ 4572381 h 4572381"/>
              <a:gd name="connsiteX4" fmla="*/ 0 w 2795431"/>
              <a:gd name="connsiteY4" fmla="*/ 0 h 4572381"/>
              <a:gd name="connsiteX0" fmla="*/ 0 w 2815189"/>
              <a:gd name="connsiteY0" fmla="*/ 0 h 4606322"/>
              <a:gd name="connsiteX1" fmla="*/ 2815189 w 2815189"/>
              <a:gd name="connsiteY1" fmla="*/ 86339 h 4606322"/>
              <a:gd name="connsiteX2" fmla="*/ 2503259 w 2815189"/>
              <a:gd name="connsiteY2" fmla="*/ 4606322 h 4606322"/>
              <a:gd name="connsiteX3" fmla="*/ 104547 w 2815189"/>
              <a:gd name="connsiteY3" fmla="*/ 4606322 h 4606322"/>
              <a:gd name="connsiteX4" fmla="*/ 0 w 2815189"/>
              <a:gd name="connsiteY4" fmla="*/ 0 h 4606322"/>
              <a:gd name="connsiteX0" fmla="*/ 0 w 2808543"/>
              <a:gd name="connsiteY0" fmla="*/ 0 h 4606322"/>
              <a:gd name="connsiteX1" fmla="*/ 2808543 w 2808543"/>
              <a:gd name="connsiteY1" fmla="*/ 79515 h 4606322"/>
              <a:gd name="connsiteX2" fmla="*/ 2503259 w 2808543"/>
              <a:gd name="connsiteY2" fmla="*/ 4606322 h 4606322"/>
              <a:gd name="connsiteX3" fmla="*/ 104547 w 2808543"/>
              <a:gd name="connsiteY3" fmla="*/ 4606322 h 4606322"/>
              <a:gd name="connsiteX4" fmla="*/ 0 w 2808543"/>
              <a:gd name="connsiteY4" fmla="*/ 0 h 4606322"/>
              <a:gd name="connsiteX0" fmla="*/ 0 w 2808543"/>
              <a:gd name="connsiteY0" fmla="*/ 0 h 5305830"/>
              <a:gd name="connsiteX1" fmla="*/ 2808543 w 2808543"/>
              <a:gd name="connsiteY1" fmla="*/ 79515 h 5305830"/>
              <a:gd name="connsiteX2" fmla="*/ 2503259 w 2808543"/>
              <a:gd name="connsiteY2" fmla="*/ 4606322 h 5305830"/>
              <a:gd name="connsiteX3" fmla="*/ 27937 w 2808543"/>
              <a:gd name="connsiteY3" fmla="*/ 5305830 h 5305830"/>
              <a:gd name="connsiteX4" fmla="*/ 0 w 2808543"/>
              <a:gd name="connsiteY4" fmla="*/ 0 h 5305830"/>
              <a:gd name="connsiteX0" fmla="*/ 73170 w 2881713"/>
              <a:gd name="connsiteY0" fmla="*/ 0 h 5311228"/>
              <a:gd name="connsiteX1" fmla="*/ 2881713 w 2881713"/>
              <a:gd name="connsiteY1" fmla="*/ 79515 h 5311228"/>
              <a:gd name="connsiteX2" fmla="*/ 2576429 w 2881713"/>
              <a:gd name="connsiteY2" fmla="*/ 4606322 h 5311228"/>
              <a:gd name="connsiteX3" fmla="*/ 0 w 2881713"/>
              <a:gd name="connsiteY3" fmla="*/ 5311228 h 5311228"/>
              <a:gd name="connsiteX4" fmla="*/ 73170 w 2881713"/>
              <a:gd name="connsiteY4" fmla="*/ 0 h 5311228"/>
              <a:gd name="connsiteX0" fmla="*/ 100465 w 2909008"/>
              <a:gd name="connsiteY0" fmla="*/ 0 h 5337810"/>
              <a:gd name="connsiteX1" fmla="*/ 2909008 w 2909008"/>
              <a:gd name="connsiteY1" fmla="*/ 79515 h 5337810"/>
              <a:gd name="connsiteX2" fmla="*/ 2603724 w 2909008"/>
              <a:gd name="connsiteY2" fmla="*/ 4606322 h 5337810"/>
              <a:gd name="connsiteX3" fmla="*/ 0 w 2909008"/>
              <a:gd name="connsiteY3" fmla="*/ 5337810 h 5337810"/>
              <a:gd name="connsiteX4" fmla="*/ 100465 w 2909008"/>
              <a:gd name="connsiteY4" fmla="*/ 0 h 5337810"/>
              <a:gd name="connsiteX0" fmla="*/ 100465 w 2909008"/>
              <a:gd name="connsiteY0" fmla="*/ 0 h 5337810"/>
              <a:gd name="connsiteX1" fmla="*/ 2909008 w 2909008"/>
              <a:gd name="connsiteY1" fmla="*/ 79515 h 5337810"/>
              <a:gd name="connsiteX2" fmla="*/ 2783331 w 2909008"/>
              <a:gd name="connsiteY2" fmla="*/ 4777092 h 5337810"/>
              <a:gd name="connsiteX3" fmla="*/ 0 w 2909008"/>
              <a:gd name="connsiteY3" fmla="*/ 5337810 h 5337810"/>
              <a:gd name="connsiteX4" fmla="*/ 100465 w 2909008"/>
              <a:gd name="connsiteY4" fmla="*/ 0 h 5337810"/>
              <a:gd name="connsiteX0" fmla="*/ 100465 w 3135722"/>
              <a:gd name="connsiteY0" fmla="*/ 0 h 5337810"/>
              <a:gd name="connsiteX1" fmla="*/ 2909008 w 3135722"/>
              <a:gd name="connsiteY1" fmla="*/ 79515 h 5337810"/>
              <a:gd name="connsiteX2" fmla="*/ 3135722 w 3135722"/>
              <a:gd name="connsiteY2" fmla="*/ 5125278 h 5337810"/>
              <a:gd name="connsiteX3" fmla="*/ 0 w 3135722"/>
              <a:gd name="connsiteY3" fmla="*/ 5337810 h 5337810"/>
              <a:gd name="connsiteX4" fmla="*/ 100465 w 3135722"/>
              <a:gd name="connsiteY4" fmla="*/ 0 h 5337810"/>
              <a:gd name="connsiteX0" fmla="*/ 100465 w 3052412"/>
              <a:gd name="connsiteY0" fmla="*/ 0 h 5337810"/>
              <a:gd name="connsiteX1" fmla="*/ 2909008 w 3052412"/>
              <a:gd name="connsiteY1" fmla="*/ 79515 h 5337810"/>
              <a:gd name="connsiteX2" fmla="*/ 3052412 w 3052412"/>
              <a:gd name="connsiteY2" fmla="*/ 5312778 h 5337810"/>
              <a:gd name="connsiteX3" fmla="*/ 0 w 3052412"/>
              <a:gd name="connsiteY3" fmla="*/ 5337810 h 5337810"/>
              <a:gd name="connsiteX4" fmla="*/ 100465 w 3052412"/>
              <a:gd name="connsiteY4" fmla="*/ 0 h 5337810"/>
              <a:gd name="connsiteX0" fmla="*/ 100465 w 2932436"/>
              <a:gd name="connsiteY0" fmla="*/ 0 h 5337810"/>
              <a:gd name="connsiteX1" fmla="*/ 2909008 w 2932436"/>
              <a:gd name="connsiteY1" fmla="*/ 79515 h 5337810"/>
              <a:gd name="connsiteX2" fmla="*/ 2932436 w 2932436"/>
              <a:gd name="connsiteY2" fmla="*/ 5216890 h 5337810"/>
              <a:gd name="connsiteX3" fmla="*/ 0 w 2932436"/>
              <a:gd name="connsiteY3" fmla="*/ 5337810 h 5337810"/>
              <a:gd name="connsiteX4" fmla="*/ 100465 w 2932436"/>
              <a:gd name="connsiteY4" fmla="*/ 0 h 5337810"/>
              <a:gd name="connsiteX0" fmla="*/ 100465 w 2909008"/>
              <a:gd name="connsiteY0" fmla="*/ 0 h 5337810"/>
              <a:gd name="connsiteX1" fmla="*/ 2909008 w 2909008"/>
              <a:gd name="connsiteY1" fmla="*/ 79515 h 5337810"/>
              <a:gd name="connsiteX2" fmla="*/ 2850374 w 2909008"/>
              <a:gd name="connsiteY2" fmla="*/ 5310105 h 5337810"/>
              <a:gd name="connsiteX3" fmla="*/ 0 w 2909008"/>
              <a:gd name="connsiteY3" fmla="*/ 5337810 h 5337810"/>
              <a:gd name="connsiteX4" fmla="*/ 100465 w 2909008"/>
              <a:gd name="connsiteY4" fmla="*/ 0 h 5337810"/>
              <a:gd name="connsiteX0" fmla="*/ 100465 w 2909008"/>
              <a:gd name="connsiteY0" fmla="*/ 0 h 5356623"/>
              <a:gd name="connsiteX1" fmla="*/ 2909008 w 2909008"/>
              <a:gd name="connsiteY1" fmla="*/ 79515 h 5356623"/>
              <a:gd name="connsiteX2" fmla="*/ 2802608 w 2909008"/>
              <a:gd name="connsiteY2" fmla="*/ 5356623 h 5356623"/>
              <a:gd name="connsiteX3" fmla="*/ 0 w 2909008"/>
              <a:gd name="connsiteY3" fmla="*/ 5337810 h 5356623"/>
              <a:gd name="connsiteX4" fmla="*/ 100465 w 2909008"/>
              <a:gd name="connsiteY4" fmla="*/ 0 h 5356623"/>
              <a:gd name="connsiteX0" fmla="*/ 100465 w 2909008"/>
              <a:gd name="connsiteY0" fmla="*/ 0 h 5343688"/>
              <a:gd name="connsiteX1" fmla="*/ 2909008 w 2909008"/>
              <a:gd name="connsiteY1" fmla="*/ 79515 h 5343688"/>
              <a:gd name="connsiteX2" fmla="*/ 2843194 w 2909008"/>
              <a:gd name="connsiteY2" fmla="*/ 5343688 h 5343688"/>
              <a:gd name="connsiteX3" fmla="*/ 0 w 2909008"/>
              <a:gd name="connsiteY3" fmla="*/ 5337810 h 5343688"/>
              <a:gd name="connsiteX4" fmla="*/ 100465 w 2909008"/>
              <a:gd name="connsiteY4" fmla="*/ 0 h 5343688"/>
              <a:gd name="connsiteX0" fmla="*/ 100465 w 2909008"/>
              <a:gd name="connsiteY0" fmla="*/ 0 h 5363625"/>
              <a:gd name="connsiteX1" fmla="*/ 2909008 w 2909008"/>
              <a:gd name="connsiteY1" fmla="*/ 79515 h 5363625"/>
              <a:gd name="connsiteX2" fmla="*/ 2822723 w 2909008"/>
              <a:gd name="connsiteY2" fmla="*/ 5363625 h 5363625"/>
              <a:gd name="connsiteX3" fmla="*/ 0 w 2909008"/>
              <a:gd name="connsiteY3" fmla="*/ 5337810 h 5363625"/>
              <a:gd name="connsiteX4" fmla="*/ 100465 w 2909008"/>
              <a:gd name="connsiteY4" fmla="*/ 0 h 5363625"/>
              <a:gd name="connsiteX0" fmla="*/ 100465 w 2909008"/>
              <a:gd name="connsiteY0" fmla="*/ 0 h 5383919"/>
              <a:gd name="connsiteX1" fmla="*/ 2909008 w 2909008"/>
              <a:gd name="connsiteY1" fmla="*/ 79515 h 5383919"/>
              <a:gd name="connsiteX2" fmla="*/ 2829191 w 2909008"/>
              <a:gd name="connsiteY2" fmla="*/ 5383919 h 5383919"/>
              <a:gd name="connsiteX3" fmla="*/ 0 w 2909008"/>
              <a:gd name="connsiteY3" fmla="*/ 5337810 h 5383919"/>
              <a:gd name="connsiteX4" fmla="*/ 100465 w 2909008"/>
              <a:gd name="connsiteY4" fmla="*/ 0 h 5383919"/>
              <a:gd name="connsiteX0" fmla="*/ 100465 w 2927206"/>
              <a:gd name="connsiteY0" fmla="*/ 0 h 5383919"/>
              <a:gd name="connsiteX1" fmla="*/ 2927206 w 2927206"/>
              <a:gd name="connsiteY1" fmla="*/ 61793 h 5383919"/>
              <a:gd name="connsiteX2" fmla="*/ 2829191 w 2927206"/>
              <a:gd name="connsiteY2" fmla="*/ 5383919 h 5383919"/>
              <a:gd name="connsiteX3" fmla="*/ 0 w 2927206"/>
              <a:gd name="connsiteY3" fmla="*/ 5337810 h 5383919"/>
              <a:gd name="connsiteX4" fmla="*/ 100465 w 2927206"/>
              <a:gd name="connsiteY4" fmla="*/ 0 h 5383919"/>
              <a:gd name="connsiteX0" fmla="*/ 100465 w 2927444"/>
              <a:gd name="connsiteY0" fmla="*/ 0 h 5383919"/>
              <a:gd name="connsiteX1" fmla="*/ 2927444 w 2927444"/>
              <a:gd name="connsiteY1" fmla="*/ 43834 h 5383919"/>
              <a:gd name="connsiteX2" fmla="*/ 2829191 w 2927444"/>
              <a:gd name="connsiteY2" fmla="*/ 5383919 h 5383919"/>
              <a:gd name="connsiteX3" fmla="*/ 0 w 2927444"/>
              <a:gd name="connsiteY3" fmla="*/ 5337810 h 5383919"/>
              <a:gd name="connsiteX4" fmla="*/ 100465 w 2927444"/>
              <a:gd name="connsiteY4" fmla="*/ 0 h 5383919"/>
              <a:gd name="connsiteX0" fmla="*/ 55924 w 2927444"/>
              <a:gd name="connsiteY0" fmla="*/ 0 h 5411452"/>
              <a:gd name="connsiteX1" fmla="*/ 2927444 w 2927444"/>
              <a:gd name="connsiteY1" fmla="*/ 71367 h 5411452"/>
              <a:gd name="connsiteX2" fmla="*/ 2829191 w 2927444"/>
              <a:gd name="connsiteY2" fmla="*/ 5411452 h 5411452"/>
              <a:gd name="connsiteX3" fmla="*/ 0 w 2927444"/>
              <a:gd name="connsiteY3" fmla="*/ 5365343 h 5411452"/>
              <a:gd name="connsiteX4" fmla="*/ 55924 w 2927444"/>
              <a:gd name="connsiteY4" fmla="*/ 0 h 5411452"/>
              <a:gd name="connsiteX0" fmla="*/ 55924 w 2927444"/>
              <a:gd name="connsiteY0" fmla="*/ 0 h 5411452"/>
              <a:gd name="connsiteX1" fmla="*/ 2927444 w 2927444"/>
              <a:gd name="connsiteY1" fmla="*/ 71367 h 5411452"/>
              <a:gd name="connsiteX2" fmla="*/ 2829191 w 2927444"/>
              <a:gd name="connsiteY2" fmla="*/ 5411452 h 5411452"/>
              <a:gd name="connsiteX3" fmla="*/ 0 w 2927444"/>
              <a:gd name="connsiteY3" fmla="*/ 5365343 h 5411452"/>
              <a:gd name="connsiteX4" fmla="*/ 55924 w 2927444"/>
              <a:gd name="connsiteY4" fmla="*/ 0 h 5411452"/>
              <a:gd name="connsiteX0" fmla="*/ 55924 w 2927444"/>
              <a:gd name="connsiteY0" fmla="*/ 0 h 5411096"/>
              <a:gd name="connsiteX1" fmla="*/ 2927444 w 2927444"/>
              <a:gd name="connsiteY1" fmla="*/ 71367 h 5411096"/>
              <a:gd name="connsiteX2" fmla="*/ 2802252 w 2927444"/>
              <a:gd name="connsiteY2" fmla="*/ 5411096 h 5411096"/>
              <a:gd name="connsiteX3" fmla="*/ 0 w 2927444"/>
              <a:gd name="connsiteY3" fmla="*/ 5365343 h 5411096"/>
              <a:gd name="connsiteX4" fmla="*/ 55924 w 2927444"/>
              <a:gd name="connsiteY4" fmla="*/ 0 h 5411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7444" h="5411096">
                <a:moveTo>
                  <a:pt x="55924" y="0"/>
                </a:moveTo>
                <a:lnTo>
                  <a:pt x="2927444" y="71367"/>
                </a:lnTo>
                <a:lnTo>
                  <a:pt x="2802252" y="5411096"/>
                </a:lnTo>
                <a:lnTo>
                  <a:pt x="0" y="5365343"/>
                </a:lnTo>
                <a:lnTo>
                  <a:pt x="5592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scene3d>
            <a:camera prst="isometricRightUp"/>
            <a:lightRig rig="threePt" dir="t"/>
          </a:scene3d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 rot="2654530">
            <a:off x="5317705" y="1171149"/>
            <a:ext cx="2927444" cy="5411452"/>
          </a:xfrm>
          <a:custGeom>
            <a:avLst/>
            <a:gdLst>
              <a:gd name="connsiteX0" fmla="*/ 0 w 2398712"/>
              <a:gd name="connsiteY0" fmla="*/ 0 h 4362450"/>
              <a:gd name="connsiteX1" fmla="*/ 2398712 w 2398712"/>
              <a:gd name="connsiteY1" fmla="*/ 0 h 4362450"/>
              <a:gd name="connsiteX2" fmla="*/ 2398712 w 2398712"/>
              <a:gd name="connsiteY2" fmla="*/ 4362450 h 4362450"/>
              <a:gd name="connsiteX3" fmla="*/ 0 w 2398712"/>
              <a:gd name="connsiteY3" fmla="*/ 4362450 h 4362450"/>
              <a:gd name="connsiteX4" fmla="*/ 0 w 2398712"/>
              <a:gd name="connsiteY4" fmla="*/ 0 h 4362450"/>
              <a:gd name="connsiteX0" fmla="*/ 0 w 2485639"/>
              <a:gd name="connsiteY0" fmla="*/ 0 h 4410750"/>
              <a:gd name="connsiteX1" fmla="*/ 2485639 w 2485639"/>
              <a:gd name="connsiteY1" fmla="*/ 48300 h 4410750"/>
              <a:gd name="connsiteX2" fmla="*/ 2485639 w 2485639"/>
              <a:gd name="connsiteY2" fmla="*/ 4410750 h 4410750"/>
              <a:gd name="connsiteX3" fmla="*/ 86927 w 2485639"/>
              <a:gd name="connsiteY3" fmla="*/ 4410750 h 4410750"/>
              <a:gd name="connsiteX4" fmla="*/ 0 w 2485639"/>
              <a:gd name="connsiteY4" fmla="*/ 0 h 4410750"/>
              <a:gd name="connsiteX0" fmla="*/ 0 w 2451521"/>
              <a:gd name="connsiteY0" fmla="*/ 0 h 4443978"/>
              <a:gd name="connsiteX1" fmla="*/ 2451521 w 2451521"/>
              <a:gd name="connsiteY1" fmla="*/ 81528 h 4443978"/>
              <a:gd name="connsiteX2" fmla="*/ 2451521 w 2451521"/>
              <a:gd name="connsiteY2" fmla="*/ 4443978 h 4443978"/>
              <a:gd name="connsiteX3" fmla="*/ 52809 w 2451521"/>
              <a:gd name="connsiteY3" fmla="*/ 4443978 h 4443978"/>
              <a:gd name="connsiteX4" fmla="*/ 0 w 2451521"/>
              <a:gd name="connsiteY4" fmla="*/ 0 h 4443978"/>
              <a:gd name="connsiteX0" fmla="*/ 0 w 2444163"/>
              <a:gd name="connsiteY0" fmla="*/ 0 h 4491031"/>
              <a:gd name="connsiteX1" fmla="*/ 2444163 w 2444163"/>
              <a:gd name="connsiteY1" fmla="*/ 128581 h 4491031"/>
              <a:gd name="connsiteX2" fmla="*/ 2444163 w 2444163"/>
              <a:gd name="connsiteY2" fmla="*/ 4491031 h 4491031"/>
              <a:gd name="connsiteX3" fmla="*/ 45451 w 2444163"/>
              <a:gd name="connsiteY3" fmla="*/ 4491031 h 4491031"/>
              <a:gd name="connsiteX4" fmla="*/ 0 w 2444163"/>
              <a:gd name="connsiteY4" fmla="*/ 0 h 4491031"/>
              <a:gd name="connsiteX0" fmla="*/ 0 w 2476856"/>
              <a:gd name="connsiteY0" fmla="*/ 0 h 4565557"/>
              <a:gd name="connsiteX1" fmla="*/ 2476856 w 2476856"/>
              <a:gd name="connsiteY1" fmla="*/ 203107 h 4565557"/>
              <a:gd name="connsiteX2" fmla="*/ 2476856 w 2476856"/>
              <a:gd name="connsiteY2" fmla="*/ 4565557 h 4565557"/>
              <a:gd name="connsiteX3" fmla="*/ 78144 w 2476856"/>
              <a:gd name="connsiteY3" fmla="*/ 4565557 h 4565557"/>
              <a:gd name="connsiteX4" fmla="*/ 0 w 2476856"/>
              <a:gd name="connsiteY4" fmla="*/ 0 h 4565557"/>
              <a:gd name="connsiteX0" fmla="*/ 0 w 2436983"/>
              <a:gd name="connsiteY0" fmla="*/ 0 h 4524615"/>
              <a:gd name="connsiteX1" fmla="*/ 2436983 w 2436983"/>
              <a:gd name="connsiteY1" fmla="*/ 162165 h 4524615"/>
              <a:gd name="connsiteX2" fmla="*/ 2436983 w 2436983"/>
              <a:gd name="connsiteY2" fmla="*/ 4524615 h 4524615"/>
              <a:gd name="connsiteX3" fmla="*/ 38271 w 2436983"/>
              <a:gd name="connsiteY3" fmla="*/ 4524615 h 4524615"/>
              <a:gd name="connsiteX4" fmla="*/ 0 w 2436983"/>
              <a:gd name="connsiteY4" fmla="*/ 0 h 4524615"/>
              <a:gd name="connsiteX0" fmla="*/ 0 w 2430694"/>
              <a:gd name="connsiteY0" fmla="*/ 0 h 4490853"/>
              <a:gd name="connsiteX1" fmla="*/ 2430694 w 2430694"/>
              <a:gd name="connsiteY1" fmla="*/ 128403 h 4490853"/>
              <a:gd name="connsiteX2" fmla="*/ 2430694 w 2430694"/>
              <a:gd name="connsiteY2" fmla="*/ 4490853 h 4490853"/>
              <a:gd name="connsiteX3" fmla="*/ 31982 w 2430694"/>
              <a:gd name="connsiteY3" fmla="*/ 4490853 h 4490853"/>
              <a:gd name="connsiteX4" fmla="*/ 0 w 2430694"/>
              <a:gd name="connsiteY4" fmla="*/ 0 h 4490853"/>
              <a:gd name="connsiteX0" fmla="*/ 0 w 2465169"/>
              <a:gd name="connsiteY0" fmla="*/ 0 h 4490853"/>
              <a:gd name="connsiteX1" fmla="*/ 2465169 w 2465169"/>
              <a:gd name="connsiteY1" fmla="*/ 68237 h 4490853"/>
              <a:gd name="connsiteX2" fmla="*/ 2430694 w 2465169"/>
              <a:gd name="connsiteY2" fmla="*/ 4490853 h 4490853"/>
              <a:gd name="connsiteX3" fmla="*/ 31982 w 2465169"/>
              <a:gd name="connsiteY3" fmla="*/ 4490853 h 4490853"/>
              <a:gd name="connsiteX4" fmla="*/ 0 w 2465169"/>
              <a:gd name="connsiteY4" fmla="*/ 0 h 4490853"/>
              <a:gd name="connsiteX0" fmla="*/ 0 w 2533228"/>
              <a:gd name="connsiteY0" fmla="*/ 0 h 4490853"/>
              <a:gd name="connsiteX1" fmla="*/ 2533228 w 2533228"/>
              <a:gd name="connsiteY1" fmla="*/ 15251 h 4490853"/>
              <a:gd name="connsiteX2" fmla="*/ 2430694 w 2533228"/>
              <a:gd name="connsiteY2" fmla="*/ 4490853 h 4490853"/>
              <a:gd name="connsiteX3" fmla="*/ 31982 w 2533228"/>
              <a:gd name="connsiteY3" fmla="*/ 4490853 h 4490853"/>
              <a:gd name="connsiteX4" fmla="*/ 0 w 2533228"/>
              <a:gd name="connsiteY4" fmla="*/ 0 h 4490853"/>
              <a:gd name="connsiteX0" fmla="*/ 0 w 2682102"/>
              <a:gd name="connsiteY0" fmla="*/ 36666 h 4527519"/>
              <a:gd name="connsiteX1" fmla="*/ 2682102 w 2682102"/>
              <a:gd name="connsiteY1" fmla="*/ 0 h 4527519"/>
              <a:gd name="connsiteX2" fmla="*/ 2430694 w 2682102"/>
              <a:gd name="connsiteY2" fmla="*/ 4527519 h 4527519"/>
              <a:gd name="connsiteX3" fmla="*/ 31982 w 2682102"/>
              <a:gd name="connsiteY3" fmla="*/ 4527519 h 4527519"/>
              <a:gd name="connsiteX4" fmla="*/ 0 w 2682102"/>
              <a:gd name="connsiteY4" fmla="*/ 36666 h 4527519"/>
              <a:gd name="connsiteX0" fmla="*/ 0 w 2743337"/>
              <a:gd name="connsiteY0" fmla="*/ 83007 h 4573860"/>
              <a:gd name="connsiteX1" fmla="*/ 2743337 w 2743337"/>
              <a:gd name="connsiteY1" fmla="*/ 0 h 4573860"/>
              <a:gd name="connsiteX2" fmla="*/ 2430694 w 2743337"/>
              <a:gd name="connsiteY2" fmla="*/ 4573860 h 4573860"/>
              <a:gd name="connsiteX3" fmla="*/ 31982 w 2743337"/>
              <a:gd name="connsiteY3" fmla="*/ 4573860 h 4573860"/>
              <a:gd name="connsiteX4" fmla="*/ 0 w 2743337"/>
              <a:gd name="connsiteY4" fmla="*/ 83007 h 4573860"/>
              <a:gd name="connsiteX0" fmla="*/ 0 w 2742624"/>
              <a:gd name="connsiteY0" fmla="*/ 29130 h 4519983"/>
              <a:gd name="connsiteX1" fmla="*/ 2742624 w 2742624"/>
              <a:gd name="connsiteY1" fmla="*/ 0 h 4519983"/>
              <a:gd name="connsiteX2" fmla="*/ 2430694 w 2742624"/>
              <a:gd name="connsiteY2" fmla="*/ 4519983 h 4519983"/>
              <a:gd name="connsiteX3" fmla="*/ 31982 w 2742624"/>
              <a:gd name="connsiteY3" fmla="*/ 4519983 h 4519983"/>
              <a:gd name="connsiteX4" fmla="*/ 0 w 2742624"/>
              <a:gd name="connsiteY4" fmla="*/ 29130 h 4519983"/>
              <a:gd name="connsiteX0" fmla="*/ 0 w 2789143"/>
              <a:gd name="connsiteY0" fmla="*/ 0 h 4538619"/>
              <a:gd name="connsiteX1" fmla="*/ 2789143 w 2789143"/>
              <a:gd name="connsiteY1" fmla="*/ 18636 h 4538619"/>
              <a:gd name="connsiteX2" fmla="*/ 2477213 w 2789143"/>
              <a:gd name="connsiteY2" fmla="*/ 4538619 h 4538619"/>
              <a:gd name="connsiteX3" fmla="*/ 78501 w 2789143"/>
              <a:gd name="connsiteY3" fmla="*/ 4538619 h 4538619"/>
              <a:gd name="connsiteX4" fmla="*/ 0 w 2789143"/>
              <a:gd name="connsiteY4" fmla="*/ 0 h 4538619"/>
              <a:gd name="connsiteX0" fmla="*/ 0 w 2768136"/>
              <a:gd name="connsiteY0" fmla="*/ 0 h 4598963"/>
              <a:gd name="connsiteX1" fmla="*/ 2768136 w 2768136"/>
              <a:gd name="connsiteY1" fmla="*/ 78980 h 4598963"/>
              <a:gd name="connsiteX2" fmla="*/ 2456206 w 2768136"/>
              <a:gd name="connsiteY2" fmla="*/ 4598963 h 4598963"/>
              <a:gd name="connsiteX3" fmla="*/ 57494 w 2768136"/>
              <a:gd name="connsiteY3" fmla="*/ 4598963 h 4598963"/>
              <a:gd name="connsiteX4" fmla="*/ 0 w 2768136"/>
              <a:gd name="connsiteY4" fmla="*/ 0 h 4598963"/>
              <a:gd name="connsiteX0" fmla="*/ 0 w 2795431"/>
              <a:gd name="connsiteY0" fmla="*/ 0 h 4572381"/>
              <a:gd name="connsiteX1" fmla="*/ 2795431 w 2795431"/>
              <a:gd name="connsiteY1" fmla="*/ 52398 h 4572381"/>
              <a:gd name="connsiteX2" fmla="*/ 2483501 w 2795431"/>
              <a:gd name="connsiteY2" fmla="*/ 4572381 h 4572381"/>
              <a:gd name="connsiteX3" fmla="*/ 84789 w 2795431"/>
              <a:gd name="connsiteY3" fmla="*/ 4572381 h 4572381"/>
              <a:gd name="connsiteX4" fmla="*/ 0 w 2795431"/>
              <a:gd name="connsiteY4" fmla="*/ 0 h 4572381"/>
              <a:gd name="connsiteX0" fmla="*/ 0 w 2815189"/>
              <a:gd name="connsiteY0" fmla="*/ 0 h 4606322"/>
              <a:gd name="connsiteX1" fmla="*/ 2815189 w 2815189"/>
              <a:gd name="connsiteY1" fmla="*/ 86339 h 4606322"/>
              <a:gd name="connsiteX2" fmla="*/ 2503259 w 2815189"/>
              <a:gd name="connsiteY2" fmla="*/ 4606322 h 4606322"/>
              <a:gd name="connsiteX3" fmla="*/ 104547 w 2815189"/>
              <a:gd name="connsiteY3" fmla="*/ 4606322 h 4606322"/>
              <a:gd name="connsiteX4" fmla="*/ 0 w 2815189"/>
              <a:gd name="connsiteY4" fmla="*/ 0 h 4606322"/>
              <a:gd name="connsiteX0" fmla="*/ 0 w 2808543"/>
              <a:gd name="connsiteY0" fmla="*/ 0 h 4606322"/>
              <a:gd name="connsiteX1" fmla="*/ 2808543 w 2808543"/>
              <a:gd name="connsiteY1" fmla="*/ 79515 h 4606322"/>
              <a:gd name="connsiteX2" fmla="*/ 2503259 w 2808543"/>
              <a:gd name="connsiteY2" fmla="*/ 4606322 h 4606322"/>
              <a:gd name="connsiteX3" fmla="*/ 104547 w 2808543"/>
              <a:gd name="connsiteY3" fmla="*/ 4606322 h 4606322"/>
              <a:gd name="connsiteX4" fmla="*/ 0 w 2808543"/>
              <a:gd name="connsiteY4" fmla="*/ 0 h 4606322"/>
              <a:gd name="connsiteX0" fmla="*/ 0 w 2808543"/>
              <a:gd name="connsiteY0" fmla="*/ 0 h 5305830"/>
              <a:gd name="connsiteX1" fmla="*/ 2808543 w 2808543"/>
              <a:gd name="connsiteY1" fmla="*/ 79515 h 5305830"/>
              <a:gd name="connsiteX2" fmla="*/ 2503259 w 2808543"/>
              <a:gd name="connsiteY2" fmla="*/ 4606322 h 5305830"/>
              <a:gd name="connsiteX3" fmla="*/ 27937 w 2808543"/>
              <a:gd name="connsiteY3" fmla="*/ 5305830 h 5305830"/>
              <a:gd name="connsiteX4" fmla="*/ 0 w 2808543"/>
              <a:gd name="connsiteY4" fmla="*/ 0 h 5305830"/>
              <a:gd name="connsiteX0" fmla="*/ 73170 w 2881713"/>
              <a:gd name="connsiteY0" fmla="*/ 0 h 5311228"/>
              <a:gd name="connsiteX1" fmla="*/ 2881713 w 2881713"/>
              <a:gd name="connsiteY1" fmla="*/ 79515 h 5311228"/>
              <a:gd name="connsiteX2" fmla="*/ 2576429 w 2881713"/>
              <a:gd name="connsiteY2" fmla="*/ 4606322 h 5311228"/>
              <a:gd name="connsiteX3" fmla="*/ 0 w 2881713"/>
              <a:gd name="connsiteY3" fmla="*/ 5311228 h 5311228"/>
              <a:gd name="connsiteX4" fmla="*/ 73170 w 2881713"/>
              <a:gd name="connsiteY4" fmla="*/ 0 h 5311228"/>
              <a:gd name="connsiteX0" fmla="*/ 100465 w 2909008"/>
              <a:gd name="connsiteY0" fmla="*/ 0 h 5337810"/>
              <a:gd name="connsiteX1" fmla="*/ 2909008 w 2909008"/>
              <a:gd name="connsiteY1" fmla="*/ 79515 h 5337810"/>
              <a:gd name="connsiteX2" fmla="*/ 2603724 w 2909008"/>
              <a:gd name="connsiteY2" fmla="*/ 4606322 h 5337810"/>
              <a:gd name="connsiteX3" fmla="*/ 0 w 2909008"/>
              <a:gd name="connsiteY3" fmla="*/ 5337810 h 5337810"/>
              <a:gd name="connsiteX4" fmla="*/ 100465 w 2909008"/>
              <a:gd name="connsiteY4" fmla="*/ 0 h 5337810"/>
              <a:gd name="connsiteX0" fmla="*/ 100465 w 2909008"/>
              <a:gd name="connsiteY0" fmla="*/ 0 h 5337810"/>
              <a:gd name="connsiteX1" fmla="*/ 2909008 w 2909008"/>
              <a:gd name="connsiteY1" fmla="*/ 79515 h 5337810"/>
              <a:gd name="connsiteX2" fmla="*/ 2783331 w 2909008"/>
              <a:gd name="connsiteY2" fmla="*/ 4777092 h 5337810"/>
              <a:gd name="connsiteX3" fmla="*/ 0 w 2909008"/>
              <a:gd name="connsiteY3" fmla="*/ 5337810 h 5337810"/>
              <a:gd name="connsiteX4" fmla="*/ 100465 w 2909008"/>
              <a:gd name="connsiteY4" fmla="*/ 0 h 5337810"/>
              <a:gd name="connsiteX0" fmla="*/ 100465 w 3135722"/>
              <a:gd name="connsiteY0" fmla="*/ 0 h 5337810"/>
              <a:gd name="connsiteX1" fmla="*/ 2909008 w 3135722"/>
              <a:gd name="connsiteY1" fmla="*/ 79515 h 5337810"/>
              <a:gd name="connsiteX2" fmla="*/ 3135722 w 3135722"/>
              <a:gd name="connsiteY2" fmla="*/ 5125278 h 5337810"/>
              <a:gd name="connsiteX3" fmla="*/ 0 w 3135722"/>
              <a:gd name="connsiteY3" fmla="*/ 5337810 h 5337810"/>
              <a:gd name="connsiteX4" fmla="*/ 100465 w 3135722"/>
              <a:gd name="connsiteY4" fmla="*/ 0 h 5337810"/>
              <a:gd name="connsiteX0" fmla="*/ 100465 w 3052412"/>
              <a:gd name="connsiteY0" fmla="*/ 0 h 5337810"/>
              <a:gd name="connsiteX1" fmla="*/ 2909008 w 3052412"/>
              <a:gd name="connsiteY1" fmla="*/ 79515 h 5337810"/>
              <a:gd name="connsiteX2" fmla="*/ 3052412 w 3052412"/>
              <a:gd name="connsiteY2" fmla="*/ 5312778 h 5337810"/>
              <a:gd name="connsiteX3" fmla="*/ 0 w 3052412"/>
              <a:gd name="connsiteY3" fmla="*/ 5337810 h 5337810"/>
              <a:gd name="connsiteX4" fmla="*/ 100465 w 3052412"/>
              <a:gd name="connsiteY4" fmla="*/ 0 h 5337810"/>
              <a:gd name="connsiteX0" fmla="*/ 100465 w 2932436"/>
              <a:gd name="connsiteY0" fmla="*/ 0 h 5337810"/>
              <a:gd name="connsiteX1" fmla="*/ 2909008 w 2932436"/>
              <a:gd name="connsiteY1" fmla="*/ 79515 h 5337810"/>
              <a:gd name="connsiteX2" fmla="*/ 2932436 w 2932436"/>
              <a:gd name="connsiteY2" fmla="*/ 5216890 h 5337810"/>
              <a:gd name="connsiteX3" fmla="*/ 0 w 2932436"/>
              <a:gd name="connsiteY3" fmla="*/ 5337810 h 5337810"/>
              <a:gd name="connsiteX4" fmla="*/ 100465 w 2932436"/>
              <a:gd name="connsiteY4" fmla="*/ 0 h 5337810"/>
              <a:gd name="connsiteX0" fmla="*/ 100465 w 2909008"/>
              <a:gd name="connsiteY0" fmla="*/ 0 h 5337810"/>
              <a:gd name="connsiteX1" fmla="*/ 2909008 w 2909008"/>
              <a:gd name="connsiteY1" fmla="*/ 79515 h 5337810"/>
              <a:gd name="connsiteX2" fmla="*/ 2850374 w 2909008"/>
              <a:gd name="connsiteY2" fmla="*/ 5310105 h 5337810"/>
              <a:gd name="connsiteX3" fmla="*/ 0 w 2909008"/>
              <a:gd name="connsiteY3" fmla="*/ 5337810 h 5337810"/>
              <a:gd name="connsiteX4" fmla="*/ 100465 w 2909008"/>
              <a:gd name="connsiteY4" fmla="*/ 0 h 5337810"/>
              <a:gd name="connsiteX0" fmla="*/ 100465 w 2909008"/>
              <a:gd name="connsiteY0" fmla="*/ 0 h 5356623"/>
              <a:gd name="connsiteX1" fmla="*/ 2909008 w 2909008"/>
              <a:gd name="connsiteY1" fmla="*/ 79515 h 5356623"/>
              <a:gd name="connsiteX2" fmla="*/ 2802608 w 2909008"/>
              <a:gd name="connsiteY2" fmla="*/ 5356623 h 5356623"/>
              <a:gd name="connsiteX3" fmla="*/ 0 w 2909008"/>
              <a:gd name="connsiteY3" fmla="*/ 5337810 h 5356623"/>
              <a:gd name="connsiteX4" fmla="*/ 100465 w 2909008"/>
              <a:gd name="connsiteY4" fmla="*/ 0 h 5356623"/>
              <a:gd name="connsiteX0" fmla="*/ 100465 w 2909008"/>
              <a:gd name="connsiteY0" fmla="*/ 0 h 5343688"/>
              <a:gd name="connsiteX1" fmla="*/ 2909008 w 2909008"/>
              <a:gd name="connsiteY1" fmla="*/ 79515 h 5343688"/>
              <a:gd name="connsiteX2" fmla="*/ 2843194 w 2909008"/>
              <a:gd name="connsiteY2" fmla="*/ 5343688 h 5343688"/>
              <a:gd name="connsiteX3" fmla="*/ 0 w 2909008"/>
              <a:gd name="connsiteY3" fmla="*/ 5337810 h 5343688"/>
              <a:gd name="connsiteX4" fmla="*/ 100465 w 2909008"/>
              <a:gd name="connsiteY4" fmla="*/ 0 h 5343688"/>
              <a:gd name="connsiteX0" fmla="*/ 100465 w 2909008"/>
              <a:gd name="connsiteY0" fmla="*/ 0 h 5363625"/>
              <a:gd name="connsiteX1" fmla="*/ 2909008 w 2909008"/>
              <a:gd name="connsiteY1" fmla="*/ 79515 h 5363625"/>
              <a:gd name="connsiteX2" fmla="*/ 2822723 w 2909008"/>
              <a:gd name="connsiteY2" fmla="*/ 5363625 h 5363625"/>
              <a:gd name="connsiteX3" fmla="*/ 0 w 2909008"/>
              <a:gd name="connsiteY3" fmla="*/ 5337810 h 5363625"/>
              <a:gd name="connsiteX4" fmla="*/ 100465 w 2909008"/>
              <a:gd name="connsiteY4" fmla="*/ 0 h 5363625"/>
              <a:gd name="connsiteX0" fmla="*/ 100465 w 2909008"/>
              <a:gd name="connsiteY0" fmla="*/ 0 h 5383919"/>
              <a:gd name="connsiteX1" fmla="*/ 2909008 w 2909008"/>
              <a:gd name="connsiteY1" fmla="*/ 79515 h 5383919"/>
              <a:gd name="connsiteX2" fmla="*/ 2829191 w 2909008"/>
              <a:gd name="connsiteY2" fmla="*/ 5383919 h 5383919"/>
              <a:gd name="connsiteX3" fmla="*/ 0 w 2909008"/>
              <a:gd name="connsiteY3" fmla="*/ 5337810 h 5383919"/>
              <a:gd name="connsiteX4" fmla="*/ 100465 w 2909008"/>
              <a:gd name="connsiteY4" fmla="*/ 0 h 5383919"/>
              <a:gd name="connsiteX0" fmla="*/ 100465 w 2927206"/>
              <a:gd name="connsiteY0" fmla="*/ 0 h 5383919"/>
              <a:gd name="connsiteX1" fmla="*/ 2927206 w 2927206"/>
              <a:gd name="connsiteY1" fmla="*/ 61793 h 5383919"/>
              <a:gd name="connsiteX2" fmla="*/ 2829191 w 2927206"/>
              <a:gd name="connsiteY2" fmla="*/ 5383919 h 5383919"/>
              <a:gd name="connsiteX3" fmla="*/ 0 w 2927206"/>
              <a:gd name="connsiteY3" fmla="*/ 5337810 h 5383919"/>
              <a:gd name="connsiteX4" fmla="*/ 100465 w 2927206"/>
              <a:gd name="connsiteY4" fmla="*/ 0 h 5383919"/>
              <a:gd name="connsiteX0" fmla="*/ 100465 w 2927444"/>
              <a:gd name="connsiteY0" fmla="*/ 0 h 5383919"/>
              <a:gd name="connsiteX1" fmla="*/ 2927444 w 2927444"/>
              <a:gd name="connsiteY1" fmla="*/ 43834 h 5383919"/>
              <a:gd name="connsiteX2" fmla="*/ 2829191 w 2927444"/>
              <a:gd name="connsiteY2" fmla="*/ 5383919 h 5383919"/>
              <a:gd name="connsiteX3" fmla="*/ 0 w 2927444"/>
              <a:gd name="connsiteY3" fmla="*/ 5337810 h 5383919"/>
              <a:gd name="connsiteX4" fmla="*/ 100465 w 2927444"/>
              <a:gd name="connsiteY4" fmla="*/ 0 h 5383919"/>
              <a:gd name="connsiteX0" fmla="*/ 55924 w 2927444"/>
              <a:gd name="connsiteY0" fmla="*/ 0 h 5411452"/>
              <a:gd name="connsiteX1" fmla="*/ 2927444 w 2927444"/>
              <a:gd name="connsiteY1" fmla="*/ 71367 h 5411452"/>
              <a:gd name="connsiteX2" fmla="*/ 2829191 w 2927444"/>
              <a:gd name="connsiteY2" fmla="*/ 5411452 h 5411452"/>
              <a:gd name="connsiteX3" fmla="*/ 0 w 2927444"/>
              <a:gd name="connsiteY3" fmla="*/ 5365343 h 5411452"/>
              <a:gd name="connsiteX4" fmla="*/ 55924 w 2927444"/>
              <a:gd name="connsiteY4" fmla="*/ 0 h 541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7444" h="5411452">
                <a:moveTo>
                  <a:pt x="55924" y="0"/>
                </a:moveTo>
                <a:lnTo>
                  <a:pt x="2927444" y="71367"/>
                </a:lnTo>
                <a:lnTo>
                  <a:pt x="2829191" y="5411452"/>
                </a:lnTo>
                <a:lnTo>
                  <a:pt x="0" y="5365343"/>
                </a:lnTo>
                <a:lnTo>
                  <a:pt x="5592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scene3d>
            <a:camera prst="isometricRightUp"/>
            <a:lightRig rig="threePt" dir="t"/>
          </a:scene3d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13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animBg="1"/>
      <p:bldP spid="6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3036498" y="0"/>
            <a:ext cx="9155502" cy="6858000"/>
          </a:xfrm>
          <a:custGeom>
            <a:avLst/>
            <a:gdLst>
              <a:gd name="connsiteX0" fmla="*/ 6857999 w 9155502"/>
              <a:gd name="connsiteY0" fmla="*/ 0 h 6858000"/>
              <a:gd name="connsiteX1" fmla="*/ 9155502 w 9155502"/>
              <a:gd name="connsiteY1" fmla="*/ 0 h 6858000"/>
              <a:gd name="connsiteX2" fmla="*/ 9155502 w 9155502"/>
              <a:gd name="connsiteY2" fmla="*/ 6858000 h 6858000"/>
              <a:gd name="connsiteX3" fmla="*/ 0 w 9155502"/>
              <a:gd name="connsiteY3" fmla="*/ 6858000 h 6858000"/>
              <a:gd name="connsiteX4" fmla="*/ 3429000 w 9155502"/>
              <a:gd name="connsiteY4" fmla="*/ 3429000 h 6858000"/>
              <a:gd name="connsiteX5" fmla="*/ 3428999 w 9155502"/>
              <a:gd name="connsiteY5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5502" h="6858000">
                <a:moveTo>
                  <a:pt x="6857999" y="0"/>
                </a:moveTo>
                <a:lnTo>
                  <a:pt x="9155502" y="0"/>
                </a:lnTo>
                <a:lnTo>
                  <a:pt x="9155502" y="6858000"/>
                </a:lnTo>
                <a:lnTo>
                  <a:pt x="0" y="6858000"/>
                </a:lnTo>
                <a:lnTo>
                  <a:pt x="3429000" y="3429000"/>
                </a:lnTo>
                <a:lnTo>
                  <a:pt x="3428999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Freeform: Shape 7"/>
          <p:cNvSpPr/>
          <p:nvPr userDrawn="1"/>
        </p:nvSpPr>
        <p:spPr>
          <a:xfrm>
            <a:off x="9155502" y="0"/>
            <a:ext cx="12700" cy="12700"/>
          </a:xfrm>
          <a:custGeom>
            <a:avLst/>
            <a:gdLst>
              <a:gd name="connsiteX0" fmla="*/ 0 w 12700"/>
              <a:gd name="connsiteY0" fmla="*/ 0 h 12700"/>
              <a:gd name="connsiteX1" fmla="*/ 1 w 12700"/>
              <a:gd name="connsiteY1" fmla="*/ 0 h 12700"/>
              <a:gd name="connsiteX2" fmla="*/ 12700 w 12700"/>
              <a:gd name="connsiteY2" fmla="*/ 0 h 12700"/>
              <a:gd name="connsiteX3" fmla="*/ 12700 w 12700"/>
              <a:gd name="connsiteY3" fmla="*/ 12700 h 12700"/>
              <a:gd name="connsiteX4" fmla="*/ 0 w 12700"/>
              <a:gd name="connsiteY4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0" h="12700">
                <a:moveTo>
                  <a:pt x="0" y="0"/>
                </a:moveTo>
                <a:lnTo>
                  <a:pt x="1" y="0"/>
                </a:lnTo>
                <a:lnTo>
                  <a:pt x="12700" y="0"/>
                </a:lnTo>
                <a:lnTo>
                  <a:pt x="12700" y="127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Freeform: Shape 5"/>
          <p:cNvSpPr/>
          <p:nvPr userDrawn="1"/>
        </p:nvSpPr>
        <p:spPr>
          <a:xfrm>
            <a:off x="9155502" y="6845300"/>
            <a:ext cx="12700" cy="12700"/>
          </a:xfrm>
          <a:custGeom>
            <a:avLst/>
            <a:gdLst>
              <a:gd name="connsiteX0" fmla="*/ 12700 w 12700"/>
              <a:gd name="connsiteY0" fmla="*/ 0 h 12700"/>
              <a:gd name="connsiteX1" fmla="*/ 12700 w 12700"/>
              <a:gd name="connsiteY1" fmla="*/ 12700 h 12700"/>
              <a:gd name="connsiteX2" fmla="*/ 0 w 12700"/>
              <a:gd name="connsiteY2" fmla="*/ 12700 h 12700"/>
              <a:gd name="connsiteX3" fmla="*/ 12700 w 12700"/>
              <a:gd name="connsiteY3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00" h="12700">
                <a:moveTo>
                  <a:pt x="12700" y="0"/>
                </a:moveTo>
                <a:lnTo>
                  <a:pt x="12700" y="12700"/>
                </a:lnTo>
                <a:lnTo>
                  <a:pt x="0" y="12700"/>
                </a:lnTo>
                <a:lnTo>
                  <a:pt x="1270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8686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/>
          <p:cNvSpPr/>
          <p:nvPr userDrawn="1"/>
        </p:nvSpPr>
        <p:spPr>
          <a:xfrm>
            <a:off x="5315854" y="0"/>
            <a:ext cx="11695796" cy="6858000"/>
          </a:xfrm>
          <a:prstGeom prst="parallelogram">
            <a:avLst>
              <a:gd name="adj" fmla="val 10063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 rot="300380">
            <a:off x="6763096" y="1534698"/>
            <a:ext cx="4309022" cy="2867729"/>
          </a:xfrm>
          <a:custGeom>
            <a:avLst/>
            <a:gdLst>
              <a:gd name="connsiteX0" fmla="*/ 0 w 3507697"/>
              <a:gd name="connsiteY0" fmla="*/ 0 h 2338388"/>
              <a:gd name="connsiteX1" fmla="*/ 3507697 w 3507697"/>
              <a:gd name="connsiteY1" fmla="*/ 0 h 2338388"/>
              <a:gd name="connsiteX2" fmla="*/ 3507697 w 3507697"/>
              <a:gd name="connsiteY2" fmla="*/ 2338388 h 2338388"/>
              <a:gd name="connsiteX3" fmla="*/ 0 w 3507697"/>
              <a:gd name="connsiteY3" fmla="*/ 2338388 h 2338388"/>
              <a:gd name="connsiteX4" fmla="*/ 0 w 3507697"/>
              <a:gd name="connsiteY4" fmla="*/ 0 h 2338388"/>
              <a:gd name="connsiteX0" fmla="*/ 0 w 3783518"/>
              <a:gd name="connsiteY0" fmla="*/ 169497 h 2507885"/>
              <a:gd name="connsiteX1" fmla="*/ 3783518 w 3783518"/>
              <a:gd name="connsiteY1" fmla="*/ 0 h 2507885"/>
              <a:gd name="connsiteX2" fmla="*/ 3507697 w 3783518"/>
              <a:gd name="connsiteY2" fmla="*/ 2507885 h 2507885"/>
              <a:gd name="connsiteX3" fmla="*/ 0 w 3783518"/>
              <a:gd name="connsiteY3" fmla="*/ 2507885 h 2507885"/>
              <a:gd name="connsiteX4" fmla="*/ 0 w 3783518"/>
              <a:gd name="connsiteY4" fmla="*/ 169497 h 2507885"/>
              <a:gd name="connsiteX0" fmla="*/ 0 w 3889791"/>
              <a:gd name="connsiteY0" fmla="*/ 178806 h 2517194"/>
              <a:gd name="connsiteX1" fmla="*/ 3889791 w 3889791"/>
              <a:gd name="connsiteY1" fmla="*/ 0 h 2517194"/>
              <a:gd name="connsiteX2" fmla="*/ 3507697 w 3889791"/>
              <a:gd name="connsiteY2" fmla="*/ 2517194 h 2517194"/>
              <a:gd name="connsiteX3" fmla="*/ 0 w 3889791"/>
              <a:gd name="connsiteY3" fmla="*/ 2517194 h 2517194"/>
              <a:gd name="connsiteX4" fmla="*/ 0 w 3889791"/>
              <a:gd name="connsiteY4" fmla="*/ 178806 h 2517194"/>
              <a:gd name="connsiteX0" fmla="*/ 0 w 3966642"/>
              <a:gd name="connsiteY0" fmla="*/ 262030 h 2600418"/>
              <a:gd name="connsiteX1" fmla="*/ 3966642 w 3966642"/>
              <a:gd name="connsiteY1" fmla="*/ 0 h 2600418"/>
              <a:gd name="connsiteX2" fmla="*/ 3507697 w 3966642"/>
              <a:gd name="connsiteY2" fmla="*/ 2600418 h 2600418"/>
              <a:gd name="connsiteX3" fmla="*/ 0 w 3966642"/>
              <a:gd name="connsiteY3" fmla="*/ 2600418 h 2600418"/>
              <a:gd name="connsiteX4" fmla="*/ 0 w 3966642"/>
              <a:gd name="connsiteY4" fmla="*/ 262030 h 2600418"/>
              <a:gd name="connsiteX0" fmla="*/ 0 w 4072250"/>
              <a:gd name="connsiteY0" fmla="*/ 278931 h 2617319"/>
              <a:gd name="connsiteX1" fmla="*/ 4072250 w 4072250"/>
              <a:gd name="connsiteY1" fmla="*/ 0 h 2617319"/>
              <a:gd name="connsiteX2" fmla="*/ 3507697 w 4072250"/>
              <a:gd name="connsiteY2" fmla="*/ 2617319 h 2617319"/>
              <a:gd name="connsiteX3" fmla="*/ 0 w 4072250"/>
              <a:gd name="connsiteY3" fmla="*/ 2617319 h 2617319"/>
              <a:gd name="connsiteX4" fmla="*/ 0 w 4072250"/>
              <a:gd name="connsiteY4" fmla="*/ 278931 h 2617319"/>
              <a:gd name="connsiteX0" fmla="*/ 0 w 4128988"/>
              <a:gd name="connsiteY0" fmla="*/ 329796 h 2668184"/>
              <a:gd name="connsiteX1" fmla="*/ 4128988 w 4128988"/>
              <a:gd name="connsiteY1" fmla="*/ 0 h 2668184"/>
              <a:gd name="connsiteX2" fmla="*/ 3507697 w 4128988"/>
              <a:gd name="connsiteY2" fmla="*/ 2668184 h 2668184"/>
              <a:gd name="connsiteX3" fmla="*/ 0 w 4128988"/>
              <a:gd name="connsiteY3" fmla="*/ 2668184 h 2668184"/>
              <a:gd name="connsiteX4" fmla="*/ 0 w 4128988"/>
              <a:gd name="connsiteY4" fmla="*/ 329796 h 2668184"/>
              <a:gd name="connsiteX0" fmla="*/ 0 w 4086102"/>
              <a:gd name="connsiteY0" fmla="*/ 295443 h 2633831"/>
              <a:gd name="connsiteX1" fmla="*/ 4086102 w 4086102"/>
              <a:gd name="connsiteY1" fmla="*/ 0 h 2633831"/>
              <a:gd name="connsiteX2" fmla="*/ 3507697 w 4086102"/>
              <a:gd name="connsiteY2" fmla="*/ 2633831 h 2633831"/>
              <a:gd name="connsiteX3" fmla="*/ 0 w 4086102"/>
              <a:gd name="connsiteY3" fmla="*/ 2633831 h 2633831"/>
              <a:gd name="connsiteX4" fmla="*/ 0 w 4086102"/>
              <a:gd name="connsiteY4" fmla="*/ 295443 h 2633831"/>
              <a:gd name="connsiteX0" fmla="*/ 0 w 4086102"/>
              <a:gd name="connsiteY0" fmla="*/ 295443 h 2695111"/>
              <a:gd name="connsiteX1" fmla="*/ 4086102 w 4086102"/>
              <a:gd name="connsiteY1" fmla="*/ 0 h 2695111"/>
              <a:gd name="connsiteX2" fmla="*/ 3681347 w 4086102"/>
              <a:gd name="connsiteY2" fmla="*/ 2695111 h 2695111"/>
              <a:gd name="connsiteX3" fmla="*/ 0 w 4086102"/>
              <a:gd name="connsiteY3" fmla="*/ 2633831 h 2695111"/>
              <a:gd name="connsiteX4" fmla="*/ 0 w 4086102"/>
              <a:gd name="connsiteY4" fmla="*/ 295443 h 2695111"/>
              <a:gd name="connsiteX0" fmla="*/ 0 w 4086102"/>
              <a:gd name="connsiteY0" fmla="*/ 295443 h 2798060"/>
              <a:gd name="connsiteX1" fmla="*/ 4086102 w 4086102"/>
              <a:gd name="connsiteY1" fmla="*/ 0 h 2798060"/>
              <a:gd name="connsiteX2" fmla="*/ 3728611 w 4086102"/>
              <a:gd name="connsiteY2" fmla="*/ 2798060 h 2798060"/>
              <a:gd name="connsiteX3" fmla="*/ 0 w 4086102"/>
              <a:gd name="connsiteY3" fmla="*/ 2633831 h 2798060"/>
              <a:gd name="connsiteX4" fmla="*/ 0 w 4086102"/>
              <a:gd name="connsiteY4" fmla="*/ 295443 h 2798060"/>
              <a:gd name="connsiteX0" fmla="*/ 0 w 4086102"/>
              <a:gd name="connsiteY0" fmla="*/ 295443 h 2841611"/>
              <a:gd name="connsiteX1" fmla="*/ 4086102 w 4086102"/>
              <a:gd name="connsiteY1" fmla="*/ 0 h 2841611"/>
              <a:gd name="connsiteX2" fmla="*/ 3755373 w 4086102"/>
              <a:gd name="connsiteY2" fmla="*/ 2841611 h 2841611"/>
              <a:gd name="connsiteX3" fmla="*/ 0 w 4086102"/>
              <a:gd name="connsiteY3" fmla="*/ 2633831 h 2841611"/>
              <a:gd name="connsiteX4" fmla="*/ 0 w 4086102"/>
              <a:gd name="connsiteY4" fmla="*/ 295443 h 2841611"/>
              <a:gd name="connsiteX0" fmla="*/ 0 w 4086102"/>
              <a:gd name="connsiteY0" fmla="*/ 295443 h 2832025"/>
              <a:gd name="connsiteX1" fmla="*/ 4086102 w 4086102"/>
              <a:gd name="connsiteY1" fmla="*/ 0 h 2832025"/>
              <a:gd name="connsiteX2" fmla="*/ 3777481 w 4086102"/>
              <a:gd name="connsiteY2" fmla="*/ 2832025 h 2832025"/>
              <a:gd name="connsiteX3" fmla="*/ 0 w 4086102"/>
              <a:gd name="connsiteY3" fmla="*/ 2633831 h 2832025"/>
              <a:gd name="connsiteX4" fmla="*/ 0 w 4086102"/>
              <a:gd name="connsiteY4" fmla="*/ 295443 h 2832025"/>
              <a:gd name="connsiteX0" fmla="*/ 105884 w 4191986"/>
              <a:gd name="connsiteY0" fmla="*/ 295443 h 2832025"/>
              <a:gd name="connsiteX1" fmla="*/ 4191986 w 4191986"/>
              <a:gd name="connsiteY1" fmla="*/ 0 h 2832025"/>
              <a:gd name="connsiteX2" fmla="*/ 3883365 w 4191986"/>
              <a:gd name="connsiteY2" fmla="*/ 2832025 h 2832025"/>
              <a:gd name="connsiteX3" fmla="*/ 0 w 4191986"/>
              <a:gd name="connsiteY3" fmla="*/ 2734897 h 2832025"/>
              <a:gd name="connsiteX4" fmla="*/ 105884 w 4191986"/>
              <a:gd name="connsiteY4" fmla="*/ 295443 h 2832025"/>
              <a:gd name="connsiteX0" fmla="*/ 197364 w 4283466"/>
              <a:gd name="connsiteY0" fmla="*/ 295443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197364 w 4283466"/>
              <a:gd name="connsiteY4" fmla="*/ 295443 h 2832025"/>
              <a:gd name="connsiteX0" fmla="*/ 284189 w 4283466"/>
              <a:gd name="connsiteY0" fmla="*/ 326083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284189 w 4283466"/>
              <a:gd name="connsiteY4" fmla="*/ 326083 h 2832025"/>
              <a:gd name="connsiteX0" fmla="*/ 399383 w 4283466"/>
              <a:gd name="connsiteY0" fmla="*/ 331290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399383 w 4283466"/>
              <a:gd name="connsiteY4" fmla="*/ 331290 h 2832025"/>
              <a:gd name="connsiteX0" fmla="*/ 437338 w 4283466"/>
              <a:gd name="connsiteY0" fmla="*/ 327965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37338 w 4283466"/>
              <a:gd name="connsiteY4" fmla="*/ 327965 h 2832025"/>
              <a:gd name="connsiteX0" fmla="*/ 433348 w 4283466"/>
              <a:gd name="connsiteY0" fmla="*/ 282420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33348 w 4283466"/>
              <a:gd name="connsiteY4" fmla="*/ 282420 h 2832025"/>
              <a:gd name="connsiteX0" fmla="*/ 463712 w 4283466"/>
              <a:gd name="connsiteY0" fmla="*/ 279760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63712 w 4283466"/>
              <a:gd name="connsiteY4" fmla="*/ 279760 h 2832025"/>
              <a:gd name="connsiteX0" fmla="*/ 482344 w 4283466"/>
              <a:gd name="connsiteY0" fmla="*/ 383305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82344 w 4283466"/>
              <a:gd name="connsiteY4" fmla="*/ 383305 h 2832025"/>
              <a:gd name="connsiteX0" fmla="*/ 468699 w 4283466"/>
              <a:gd name="connsiteY0" fmla="*/ 336693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68699 w 4283466"/>
              <a:gd name="connsiteY4" fmla="*/ 336693 h 2832025"/>
              <a:gd name="connsiteX0" fmla="*/ 470534 w 4283466"/>
              <a:gd name="connsiteY0" fmla="*/ 303066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70534 w 4283466"/>
              <a:gd name="connsiteY4" fmla="*/ 303066 h 2832025"/>
              <a:gd name="connsiteX0" fmla="*/ 450309 w 4283466"/>
              <a:gd name="connsiteY0" fmla="*/ 290495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50309 w 4283466"/>
              <a:gd name="connsiteY4" fmla="*/ 290495 h 2832025"/>
              <a:gd name="connsiteX0" fmla="*/ 450309 w 4296452"/>
              <a:gd name="connsiteY0" fmla="*/ 305975 h 2847505"/>
              <a:gd name="connsiteX1" fmla="*/ 4296452 w 4296452"/>
              <a:gd name="connsiteY1" fmla="*/ 0 h 2847505"/>
              <a:gd name="connsiteX2" fmla="*/ 3974845 w 4296452"/>
              <a:gd name="connsiteY2" fmla="*/ 2847505 h 2847505"/>
              <a:gd name="connsiteX3" fmla="*/ 0 w 4296452"/>
              <a:gd name="connsiteY3" fmla="*/ 2666600 h 2847505"/>
              <a:gd name="connsiteX4" fmla="*/ 450309 w 4296452"/>
              <a:gd name="connsiteY4" fmla="*/ 305975 h 2847505"/>
              <a:gd name="connsiteX0" fmla="*/ 450309 w 4310684"/>
              <a:gd name="connsiteY0" fmla="*/ 307222 h 2848752"/>
              <a:gd name="connsiteX1" fmla="*/ 4310684 w 4310684"/>
              <a:gd name="connsiteY1" fmla="*/ 0 h 2848752"/>
              <a:gd name="connsiteX2" fmla="*/ 3974845 w 4310684"/>
              <a:gd name="connsiteY2" fmla="*/ 2848752 h 2848752"/>
              <a:gd name="connsiteX3" fmla="*/ 0 w 4310684"/>
              <a:gd name="connsiteY3" fmla="*/ 2667847 h 2848752"/>
              <a:gd name="connsiteX4" fmla="*/ 450309 w 4310684"/>
              <a:gd name="connsiteY4" fmla="*/ 307222 h 2848752"/>
              <a:gd name="connsiteX0" fmla="*/ 450309 w 4310684"/>
              <a:gd name="connsiteY0" fmla="*/ 307222 h 2867729"/>
              <a:gd name="connsiteX1" fmla="*/ 4310684 w 4310684"/>
              <a:gd name="connsiteY1" fmla="*/ 0 h 2867729"/>
              <a:gd name="connsiteX2" fmla="*/ 3976507 w 4310684"/>
              <a:gd name="connsiteY2" fmla="*/ 2867729 h 2867729"/>
              <a:gd name="connsiteX3" fmla="*/ 0 w 4310684"/>
              <a:gd name="connsiteY3" fmla="*/ 2667847 h 2867729"/>
              <a:gd name="connsiteX4" fmla="*/ 450309 w 4310684"/>
              <a:gd name="connsiteY4" fmla="*/ 307222 h 2867729"/>
              <a:gd name="connsiteX0" fmla="*/ 445149 w 4305524"/>
              <a:gd name="connsiteY0" fmla="*/ 307222 h 2867729"/>
              <a:gd name="connsiteX1" fmla="*/ 4305524 w 4305524"/>
              <a:gd name="connsiteY1" fmla="*/ 0 h 2867729"/>
              <a:gd name="connsiteX2" fmla="*/ 3971347 w 4305524"/>
              <a:gd name="connsiteY2" fmla="*/ 2867729 h 2867729"/>
              <a:gd name="connsiteX3" fmla="*/ 0 w 4305524"/>
              <a:gd name="connsiteY3" fmla="*/ 2672175 h 2867729"/>
              <a:gd name="connsiteX4" fmla="*/ 445149 w 4305524"/>
              <a:gd name="connsiteY4" fmla="*/ 307222 h 2867729"/>
              <a:gd name="connsiteX0" fmla="*/ 441825 w 4302200"/>
              <a:gd name="connsiteY0" fmla="*/ 307222 h 2867729"/>
              <a:gd name="connsiteX1" fmla="*/ 4302200 w 4302200"/>
              <a:gd name="connsiteY1" fmla="*/ 0 h 2867729"/>
              <a:gd name="connsiteX2" fmla="*/ 3968023 w 4302200"/>
              <a:gd name="connsiteY2" fmla="*/ 2867729 h 2867729"/>
              <a:gd name="connsiteX3" fmla="*/ 0 w 4302200"/>
              <a:gd name="connsiteY3" fmla="*/ 2710129 h 2867729"/>
              <a:gd name="connsiteX4" fmla="*/ 441825 w 4302200"/>
              <a:gd name="connsiteY4" fmla="*/ 307222 h 2867729"/>
              <a:gd name="connsiteX0" fmla="*/ 448231 w 4308606"/>
              <a:gd name="connsiteY0" fmla="*/ 307222 h 2867729"/>
              <a:gd name="connsiteX1" fmla="*/ 4308606 w 4308606"/>
              <a:gd name="connsiteY1" fmla="*/ 0 h 2867729"/>
              <a:gd name="connsiteX2" fmla="*/ 3974429 w 4308606"/>
              <a:gd name="connsiteY2" fmla="*/ 2867729 h 2867729"/>
              <a:gd name="connsiteX3" fmla="*/ 0 w 4308606"/>
              <a:gd name="connsiteY3" fmla="*/ 2691567 h 2867729"/>
              <a:gd name="connsiteX4" fmla="*/ 448231 w 4308606"/>
              <a:gd name="connsiteY4" fmla="*/ 307222 h 2867729"/>
              <a:gd name="connsiteX0" fmla="*/ 448647 w 4309022"/>
              <a:gd name="connsiteY0" fmla="*/ 307222 h 2867729"/>
              <a:gd name="connsiteX1" fmla="*/ 4309022 w 4309022"/>
              <a:gd name="connsiteY1" fmla="*/ 0 h 2867729"/>
              <a:gd name="connsiteX2" fmla="*/ 3974845 w 4309022"/>
              <a:gd name="connsiteY2" fmla="*/ 2867729 h 2867729"/>
              <a:gd name="connsiteX3" fmla="*/ 0 w 4309022"/>
              <a:gd name="connsiteY3" fmla="*/ 2686822 h 2867729"/>
              <a:gd name="connsiteX4" fmla="*/ 448647 w 4309022"/>
              <a:gd name="connsiteY4" fmla="*/ 307222 h 2867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9022" h="2867729">
                <a:moveTo>
                  <a:pt x="448647" y="307222"/>
                </a:moveTo>
                <a:lnTo>
                  <a:pt x="4309022" y="0"/>
                </a:lnTo>
                <a:lnTo>
                  <a:pt x="3974845" y="2867729"/>
                </a:lnTo>
                <a:lnTo>
                  <a:pt x="0" y="2686822"/>
                </a:lnTo>
                <a:lnTo>
                  <a:pt x="448647" y="30722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114300">
              <a:prstClr val="black"/>
            </a:innerShdw>
          </a:effectLst>
          <a:scene3d>
            <a:camera prst="isometricOffAxis1Right"/>
            <a:lightRig rig="threePt" dir="t"/>
          </a:scene3d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1286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3848710" y="2686209"/>
            <a:ext cx="1914532" cy="1914532"/>
          </a:xfrm>
          <a:custGeom>
            <a:avLst/>
            <a:gdLst>
              <a:gd name="connsiteX0" fmla="*/ 957266 w 1914532"/>
              <a:gd name="connsiteY0" fmla="*/ 0 h 1914532"/>
              <a:gd name="connsiteX1" fmla="*/ 1453113 w 1914532"/>
              <a:gd name="connsiteY1" fmla="*/ 205386 h 1914532"/>
              <a:gd name="connsiteX2" fmla="*/ 1709146 w 1914532"/>
              <a:gd name="connsiteY2" fmla="*/ 461420 h 1914532"/>
              <a:gd name="connsiteX3" fmla="*/ 1709146 w 1914532"/>
              <a:gd name="connsiteY3" fmla="*/ 1453113 h 1914532"/>
              <a:gd name="connsiteX4" fmla="*/ 1453113 w 1914532"/>
              <a:gd name="connsiteY4" fmla="*/ 1709146 h 1914532"/>
              <a:gd name="connsiteX5" fmla="*/ 461419 w 1914532"/>
              <a:gd name="connsiteY5" fmla="*/ 1709146 h 1914532"/>
              <a:gd name="connsiteX6" fmla="*/ 205386 w 1914532"/>
              <a:gd name="connsiteY6" fmla="*/ 1453113 h 1914532"/>
              <a:gd name="connsiteX7" fmla="*/ 205386 w 1914532"/>
              <a:gd name="connsiteY7" fmla="*/ 461420 h 1914532"/>
              <a:gd name="connsiteX8" fmla="*/ 461419 w 1914532"/>
              <a:gd name="connsiteY8" fmla="*/ 205386 h 1914532"/>
              <a:gd name="connsiteX9" fmla="*/ 957266 w 1914532"/>
              <a:gd name="connsiteY9" fmla="*/ 0 h 1914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14532" h="1914532">
                <a:moveTo>
                  <a:pt x="957266" y="0"/>
                </a:moveTo>
                <a:cubicBezTo>
                  <a:pt x="1136727" y="0"/>
                  <a:pt x="1316188" y="68462"/>
                  <a:pt x="1453113" y="205386"/>
                </a:cubicBezTo>
                <a:lnTo>
                  <a:pt x="1709146" y="461420"/>
                </a:lnTo>
                <a:cubicBezTo>
                  <a:pt x="1982995" y="735268"/>
                  <a:pt x="1982995" y="1179264"/>
                  <a:pt x="1709146" y="1453113"/>
                </a:cubicBezTo>
                <a:lnTo>
                  <a:pt x="1453113" y="1709146"/>
                </a:lnTo>
                <a:cubicBezTo>
                  <a:pt x="1179264" y="1982995"/>
                  <a:pt x="735268" y="1982995"/>
                  <a:pt x="461419" y="1709146"/>
                </a:cubicBezTo>
                <a:lnTo>
                  <a:pt x="205386" y="1453113"/>
                </a:lnTo>
                <a:cubicBezTo>
                  <a:pt x="-68462" y="1179264"/>
                  <a:pt x="-68462" y="735268"/>
                  <a:pt x="205386" y="461420"/>
                </a:cubicBezTo>
                <a:lnTo>
                  <a:pt x="461419" y="205386"/>
                </a:lnTo>
                <a:cubicBezTo>
                  <a:pt x="598344" y="68462"/>
                  <a:pt x="777805" y="0"/>
                  <a:pt x="9572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428759" y="2686209"/>
            <a:ext cx="1914532" cy="1914532"/>
          </a:xfrm>
          <a:custGeom>
            <a:avLst/>
            <a:gdLst>
              <a:gd name="connsiteX0" fmla="*/ 957266 w 1914532"/>
              <a:gd name="connsiteY0" fmla="*/ 0 h 1914532"/>
              <a:gd name="connsiteX1" fmla="*/ 1453113 w 1914532"/>
              <a:gd name="connsiteY1" fmla="*/ 205386 h 1914532"/>
              <a:gd name="connsiteX2" fmla="*/ 1709146 w 1914532"/>
              <a:gd name="connsiteY2" fmla="*/ 461420 h 1914532"/>
              <a:gd name="connsiteX3" fmla="*/ 1709146 w 1914532"/>
              <a:gd name="connsiteY3" fmla="*/ 1453113 h 1914532"/>
              <a:gd name="connsiteX4" fmla="*/ 1453113 w 1914532"/>
              <a:gd name="connsiteY4" fmla="*/ 1709146 h 1914532"/>
              <a:gd name="connsiteX5" fmla="*/ 461419 w 1914532"/>
              <a:gd name="connsiteY5" fmla="*/ 1709146 h 1914532"/>
              <a:gd name="connsiteX6" fmla="*/ 205386 w 1914532"/>
              <a:gd name="connsiteY6" fmla="*/ 1453113 h 1914532"/>
              <a:gd name="connsiteX7" fmla="*/ 205386 w 1914532"/>
              <a:gd name="connsiteY7" fmla="*/ 461420 h 1914532"/>
              <a:gd name="connsiteX8" fmla="*/ 461419 w 1914532"/>
              <a:gd name="connsiteY8" fmla="*/ 205386 h 1914532"/>
              <a:gd name="connsiteX9" fmla="*/ 957266 w 1914532"/>
              <a:gd name="connsiteY9" fmla="*/ 0 h 1914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14532" h="1914532">
                <a:moveTo>
                  <a:pt x="957266" y="0"/>
                </a:moveTo>
                <a:cubicBezTo>
                  <a:pt x="1136727" y="0"/>
                  <a:pt x="1316188" y="68462"/>
                  <a:pt x="1453113" y="205386"/>
                </a:cubicBezTo>
                <a:lnTo>
                  <a:pt x="1709146" y="461420"/>
                </a:lnTo>
                <a:cubicBezTo>
                  <a:pt x="1982995" y="735268"/>
                  <a:pt x="1982995" y="1179264"/>
                  <a:pt x="1709146" y="1453113"/>
                </a:cubicBezTo>
                <a:lnTo>
                  <a:pt x="1453113" y="1709146"/>
                </a:lnTo>
                <a:cubicBezTo>
                  <a:pt x="1179264" y="1982995"/>
                  <a:pt x="735268" y="1982995"/>
                  <a:pt x="461419" y="1709146"/>
                </a:cubicBezTo>
                <a:lnTo>
                  <a:pt x="205386" y="1453113"/>
                </a:lnTo>
                <a:cubicBezTo>
                  <a:pt x="-68462" y="1179264"/>
                  <a:pt x="-68462" y="735268"/>
                  <a:pt x="205386" y="461420"/>
                </a:cubicBezTo>
                <a:lnTo>
                  <a:pt x="461419" y="205386"/>
                </a:lnTo>
                <a:cubicBezTo>
                  <a:pt x="598344" y="68462"/>
                  <a:pt x="777805" y="0"/>
                  <a:pt x="9572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9008808" y="2686209"/>
            <a:ext cx="1914532" cy="1914532"/>
          </a:xfrm>
          <a:custGeom>
            <a:avLst/>
            <a:gdLst>
              <a:gd name="connsiteX0" fmla="*/ 957266 w 1914532"/>
              <a:gd name="connsiteY0" fmla="*/ 0 h 1914532"/>
              <a:gd name="connsiteX1" fmla="*/ 1453113 w 1914532"/>
              <a:gd name="connsiteY1" fmla="*/ 205386 h 1914532"/>
              <a:gd name="connsiteX2" fmla="*/ 1709146 w 1914532"/>
              <a:gd name="connsiteY2" fmla="*/ 461420 h 1914532"/>
              <a:gd name="connsiteX3" fmla="*/ 1709146 w 1914532"/>
              <a:gd name="connsiteY3" fmla="*/ 1453113 h 1914532"/>
              <a:gd name="connsiteX4" fmla="*/ 1453113 w 1914532"/>
              <a:gd name="connsiteY4" fmla="*/ 1709146 h 1914532"/>
              <a:gd name="connsiteX5" fmla="*/ 461419 w 1914532"/>
              <a:gd name="connsiteY5" fmla="*/ 1709146 h 1914532"/>
              <a:gd name="connsiteX6" fmla="*/ 205386 w 1914532"/>
              <a:gd name="connsiteY6" fmla="*/ 1453113 h 1914532"/>
              <a:gd name="connsiteX7" fmla="*/ 205386 w 1914532"/>
              <a:gd name="connsiteY7" fmla="*/ 461420 h 1914532"/>
              <a:gd name="connsiteX8" fmla="*/ 461419 w 1914532"/>
              <a:gd name="connsiteY8" fmla="*/ 205386 h 1914532"/>
              <a:gd name="connsiteX9" fmla="*/ 957266 w 1914532"/>
              <a:gd name="connsiteY9" fmla="*/ 0 h 1914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14532" h="1914532">
                <a:moveTo>
                  <a:pt x="957266" y="0"/>
                </a:moveTo>
                <a:cubicBezTo>
                  <a:pt x="1136727" y="0"/>
                  <a:pt x="1316188" y="68462"/>
                  <a:pt x="1453113" y="205386"/>
                </a:cubicBezTo>
                <a:lnTo>
                  <a:pt x="1709146" y="461420"/>
                </a:lnTo>
                <a:cubicBezTo>
                  <a:pt x="1982995" y="735268"/>
                  <a:pt x="1982995" y="1179264"/>
                  <a:pt x="1709146" y="1453113"/>
                </a:cubicBezTo>
                <a:lnTo>
                  <a:pt x="1453113" y="1709146"/>
                </a:lnTo>
                <a:cubicBezTo>
                  <a:pt x="1179264" y="1982995"/>
                  <a:pt x="735268" y="1982995"/>
                  <a:pt x="461419" y="1709146"/>
                </a:cubicBezTo>
                <a:lnTo>
                  <a:pt x="205386" y="1453113"/>
                </a:lnTo>
                <a:cubicBezTo>
                  <a:pt x="-68462" y="1179264"/>
                  <a:pt x="-68462" y="735268"/>
                  <a:pt x="205386" y="461420"/>
                </a:cubicBezTo>
                <a:lnTo>
                  <a:pt x="461419" y="205386"/>
                </a:lnTo>
                <a:cubicBezTo>
                  <a:pt x="598344" y="68462"/>
                  <a:pt x="777805" y="0"/>
                  <a:pt x="9572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1249587" y="2686209"/>
            <a:ext cx="1914532" cy="1914532"/>
          </a:xfrm>
          <a:custGeom>
            <a:avLst/>
            <a:gdLst>
              <a:gd name="connsiteX0" fmla="*/ 957266 w 1914532"/>
              <a:gd name="connsiteY0" fmla="*/ 0 h 1914532"/>
              <a:gd name="connsiteX1" fmla="*/ 1453113 w 1914532"/>
              <a:gd name="connsiteY1" fmla="*/ 205386 h 1914532"/>
              <a:gd name="connsiteX2" fmla="*/ 1709146 w 1914532"/>
              <a:gd name="connsiteY2" fmla="*/ 461420 h 1914532"/>
              <a:gd name="connsiteX3" fmla="*/ 1709146 w 1914532"/>
              <a:gd name="connsiteY3" fmla="*/ 1453113 h 1914532"/>
              <a:gd name="connsiteX4" fmla="*/ 1453113 w 1914532"/>
              <a:gd name="connsiteY4" fmla="*/ 1709146 h 1914532"/>
              <a:gd name="connsiteX5" fmla="*/ 461419 w 1914532"/>
              <a:gd name="connsiteY5" fmla="*/ 1709146 h 1914532"/>
              <a:gd name="connsiteX6" fmla="*/ 205386 w 1914532"/>
              <a:gd name="connsiteY6" fmla="*/ 1453113 h 1914532"/>
              <a:gd name="connsiteX7" fmla="*/ 205386 w 1914532"/>
              <a:gd name="connsiteY7" fmla="*/ 461420 h 1914532"/>
              <a:gd name="connsiteX8" fmla="*/ 461419 w 1914532"/>
              <a:gd name="connsiteY8" fmla="*/ 205386 h 1914532"/>
              <a:gd name="connsiteX9" fmla="*/ 957266 w 1914532"/>
              <a:gd name="connsiteY9" fmla="*/ 0 h 1914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14532" h="1914532">
                <a:moveTo>
                  <a:pt x="957266" y="0"/>
                </a:moveTo>
                <a:cubicBezTo>
                  <a:pt x="1136727" y="0"/>
                  <a:pt x="1316188" y="68462"/>
                  <a:pt x="1453113" y="205386"/>
                </a:cubicBezTo>
                <a:lnTo>
                  <a:pt x="1709146" y="461420"/>
                </a:lnTo>
                <a:cubicBezTo>
                  <a:pt x="1982995" y="735268"/>
                  <a:pt x="1982995" y="1179264"/>
                  <a:pt x="1709146" y="1453113"/>
                </a:cubicBezTo>
                <a:lnTo>
                  <a:pt x="1453113" y="1709146"/>
                </a:lnTo>
                <a:cubicBezTo>
                  <a:pt x="1179264" y="1982995"/>
                  <a:pt x="735268" y="1982995"/>
                  <a:pt x="461419" y="1709146"/>
                </a:cubicBezTo>
                <a:lnTo>
                  <a:pt x="205386" y="1453113"/>
                </a:lnTo>
                <a:cubicBezTo>
                  <a:pt x="-68462" y="1179264"/>
                  <a:pt x="-68462" y="735268"/>
                  <a:pt x="205386" y="461420"/>
                </a:cubicBezTo>
                <a:lnTo>
                  <a:pt x="461419" y="205386"/>
                </a:lnTo>
                <a:cubicBezTo>
                  <a:pt x="598344" y="68462"/>
                  <a:pt x="777805" y="0"/>
                  <a:pt x="9572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96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 nodePh="1">
                                  <p:stCondLst>
                                    <p:cond delay="275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0" grpId="0"/>
      <p:bldP spid="2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788510" y="-1002891"/>
            <a:ext cx="12802374" cy="6858000"/>
          </a:xfrm>
          <a:custGeom>
            <a:avLst/>
            <a:gdLst>
              <a:gd name="connsiteX0" fmla="*/ 6901685 w 12802374"/>
              <a:gd name="connsiteY0" fmla="*/ 0 h 6858000"/>
              <a:gd name="connsiteX1" fmla="*/ 12802374 w 12802374"/>
              <a:gd name="connsiteY1" fmla="*/ 0 h 6858000"/>
              <a:gd name="connsiteX2" fmla="*/ 5900689 w 12802374"/>
              <a:gd name="connsiteY2" fmla="*/ 6858000 h 6858000"/>
              <a:gd name="connsiteX3" fmla="*/ 0 w 1280237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02374" h="6858000">
                <a:moveTo>
                  <a:pt x="6901685" y="0"/>
                </a:moveTo>
                <a:lnTo>
                  <a:pt x="12802374" y="0"/>
                </a:lnTo>
                <a:lnTo>
                  <a:pt x="590068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5233852" y="3805083"/>
            <a:ext cx="12802374" cy="6858000"/>
          </a:xfrm>
          <a:custGeom>
            <a:avLst/>
            <a:gdLst>
              <a:gd name="connsiteX0" fmla="*/ 6901685 w 12802374"/>
              <a:gd name="connsiteY0" fmla="*/ 0 h 6858000"/>
              <a:gd name="connsiteX1" fmla="*/ 12802374 w 12802374"/>
              <a:gd name="connsiteY1" fmla="*/ 0 h 6858000"/>
              <a:gd name="connsiteX2" fmla="*/ 5900689 w 12802374"/>
              <a:gd name="connsiteY2" fmla="*/ 6858000 h 6858000"/>
              <a:gd name="connsiteX3" fmla="*/ 0 w 1280237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02374" h="6858000">
                <a:moveTo>
                  <a:pt x="6901685" y="0"/>
                </a:moveTo>
                <a:lnTo>
                  <a:pt x="12802374" y="0"/>
                </a:lnTo>
                <a:lnTo>
                  <a:pt x="590068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82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7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233852" y="-3052917"/>
            <a:ext cx="12802374" cy="6858000"/>
          </a:xfrm>
          <a:custGeom>
            <a:avLst/>
            <a:gdLst>
              <a:gd name="connsiteX0" fmla="*/ 6901685 w 12802374"/>
              <a:gd name="connsiteY0" fmla="*/ 0 h 6858000"/>
              <a:gd name="connsiteX1" fmla="*/ 12802374 w 12802374"/>
              <a:gd name="connsiteY1" fmla="*/ 0 h 6858000"/>
              <a:gd name="connsiteX2" fmla="*/ 5900689 w 12802374"/>
              <a:gd name="connsiteY2" fmla="*/ 6858000 h 6858000"/>
              <a:gd name="connsiteX3" fmla="*/ 0 w 1280237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02374" h="6858000">
                <a:moveTo>
                  <a:pt x="6901685" y="0"/>
                </a:moveTo>
                <a:lnTo>
                  <a:pt x="12802374" y="0"/>
                </a:lnTo>
                <a:lnTo>
                  <a:pt x="590068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11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/>
          <p:cNvSpPr/>
          <p:nvPr userDrawn="1"/>
        </p:nvSpPr>
        <p:spPr>
          <a:xfrm flipH="1">
            <a:off x="8815740" y="38480"/>
            <a:ext cx="3423558" cy="6781040"/>
          </a:xfrm>
          <a:custGeom>
            <a:avLst/>
            <a:gdLst>
              <a:gd name="connsiteX0" fmla="*/ 7372 w 722211"/>
              <a:gd name="connsiteY0" fmla="*/ 0 h 1430484"/>
              <a:gd name="connsiteX1" fmla="*/ 627679 w 722211"/>
              <a:gd name="connsiteY1" fmla="*/ 359867 h 1430484"/>
              <a:gd name="connsiteX2" fmla="*/ 623983 w 722211"/>
              <a:gd name="connsiteY2" fmla="*/ 1076995 h 1430484"/>
              <a:gd name="connsiteX3" fmla="*/ 0 w 722211"/>
              <a:gd name="connsiteY3" fmla="*/ 1430450 h 1430484"/>
              <a:gd name="connsiteX4" fmla="*/ 3339 w 722211"/>
              <a:gd name="connsiteY4" fmla="*/ 1087814 h 1430484"/>
              <a:gd name="connsiteX5" fmla="*/ 6970 w 722211"/>
              <a:gd name="connsiteY5" fmla="*/ 1088180 h 1430484"/>
              <a:gd name="connsiteX6" fmla="*/ 379908 w 722211"/>
              <a:gd name="connsiteY6" fmla="*/ 715243 h 1430484"/>
              <a:gd name="connsiteX7" fmla="*/ 82130 w 722211"/>
              <a:gd name="connsiteY7" fmla="*/ 349883 h 1430484"/>
              <a:gd name="connsiteX8" fmla="*/ 7180 w 722211"/>
              <a:gd name="connsiteY8" fmla="*/ 342327 h 143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2211" h="1430484">
                <a:moveTo>
                  <a:pt x="7372" y="0"/>
                </a:moveTo>
                <a:cubicBezTo>
                  <a:pt x="263686" y="144"/>
                  <a:pt x="500327" y="137431"/>
                  <a:pt x="627679" y="359867"/>
                </a:cubicBezTo>
                <a:cubicBezTo>
                  <a:pt x="755031" y="582304"/>
                  <a:pt x="753621" y="855882"/>
                  <a:pt x="623983" y="1076995"/>
                </a:cubicBezTo>
                <a:cubicBezTo>
                  <a:pt x="494345" y="1298107"/>
                  <a:pt x="256301" y="1432947"/>
                  <a:pt x="0" y="1430450"/>
                </a:cubicBezTo>
                <a:lnTo>
                  <a:pt x="3339" y="1087814"/>
                </a:lnTo>
                <a:lnTo>
                  <a:pt x="6970" y="1088180"/>
                </a:lnTo>
                <a:cubicBezTo>
                  <a:pt x="212938" y="1088180"/>
                  <a:pt x="379908" y="921210"/>
                  <a:pt x="379908" y="715243"/>
                </a:cubicBezTo>
                <a:cubicBezTo>
                  <a:pt x="379908" y="535022"/>
                  <a:pt x="252072" y="384658"/>
                  <a:pt x="82130" y="349883"/>
                </a:cubicBezTo>
                <a:lnTo>
                  <a:pt x="7180" y="342327"/>
                </a:lnTo>
                <a:close/>
              </a:path>
            </a:pathLst>
          </a:custGeom>
          <a:solidFill>
            <a:schemeClr val="accent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610350" y="1966913"/>
            <a:ext cx="4816475" cy="2924175"/>
          </a:xfrm>
          <a:prstGeom prst="roundRect">
            <a:avLst>
              <a:gd name="adj" fmla="val 784"/>
            </a:avLst>
          </a:prstGeom>
          <a:effectLst>
            <a:outerShdw blurRad="1270000" sx="90000" sy="90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739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711093" y="1209368"/>
            <a:ext cx="3982632" cy="4439264"/>
          </a:xfrm>
          <a:prstGeom prst="rect">
            <a:avLst/>
          </a:prstGeom>
          <a:effectLst>
            <a:outerShdw blurRad="381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5756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356107" y="2804798"/>
            <a:ext cx="1971226" cy="1971226"/>
          </a:xfrm>
          <a:custGeom>
            <a:avLst/>
            <a:gdLst>
              <a:gd name="connsiteX0" fmla="*/ 328544 w 1971226"/>
              <a:gd name="connsiteY0" fmla="*/ 0 h 1971226"/>
              <a:gd name="connsiteX1" fmla="*/ 1642682 w 1971226"/>
              <a:gd name="connsiteY1" fmla="*/ 0 h 1971226"/>
              <a:gd name="connsiteX2" fmla="*/ 1971226 w 1971226"/>
              <a:gd name="connsiteY2" fmla="*/ 328544 h 1971226"/>
              <a:gd name="connsiteX3" fmla="*/ 1971226 w 1971226"/>
              <a:gd name="connsiteY3" fmla="*/ 1642682 h 1971226"/>
              <a:gd name="connsiteX4" fmla="*/ 1642682 w 1971226"/>
              <a:gd name="connsiteY4" fmla="*/ 1971226 h 1971226"/>
              <a:gd name="connsiteX5" fmla="*/ 328544 w 1971226"/>
              <a:gd name="connsiteY5" fmla="*/ 1971226 h 1971226"/>
              <a:gd name="connsiteX6" fmla="*/ 0 w 1971226"/>
              <a:gd name="connsiteY6" fmla="*/ 1642682 h 1971226"/>
              <a:gd name="connsiteX7" fmla="*/ 0 w 1971226"/>
              <a:gd name="connsiteY7" fmla="*/ 328544 h 1971226"/>
              <a:gd name="connsiteX8" fmla="*/ 328544 w 1971226"/>
              <a:gd name="connsiteY8" fmla="*/ 0 h 1971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1226" h="1971226">
                <a:moveTo>
                  <a:pt x="328544" y="0"/>
                </a:moveTo>
                <a:lnTo>
                  <a:pt x="1642682" y="0"/>
                </a:lnTo>
                <a:cubicBezTo>
                  <a:pt x="1824132" y="0"/>
                  <a:pt x="1971226" y="147094"/>
                  <a:pt x="1971226" y="328544"/>
                </a:cubicBezTo>
                <a:lnTo>
                  <a:pt x="1971226" y="1642682"/>
                </a:lnTo>
                <a:cubicBezTo>
                  <a:pt x="1971226" y="1824132"/>
                  <a:pt x="1824132" y="1971226"/>
                  <a:pt x="1642682" y="1971226"/>
                </a:cubicBezTo>
                <a:lnTo>
                  <a:pt x="328544" y="1971226"/>
                </a:lnTo>
                <a:cubicBezTo>
                  <a:pt x="147094" y="1971226"/>
                  <a:pt x="0" y="1824132"/>
                  <a:pt x="0" y="1642682"/>
                </a:cubicBezTo>
                <a:lnTo>
                  <a:pt x="0" y="328544"/>
                </a:lnTo>
                <a:cubicBezTo>
                  <a:pt x="0" y="147094"/>
                  <a:pt x="147094" y="0"/>
                  <a:pt x="32854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8847548" y="2804798"/>
            <a:ext cx="1971226" cy="1971226"/>
          </a:xfrm>
          <a:custGeom>
            <a:avLst/>
            <a:gdLst>
              <a:gd name="connsiteX0" fmla="*/ 328544 w 1971226"/>
              <a:gd name="connsiteY0" fmla="*/ 0 h 1971226"/>
              <a:gd name="connsiteX1" fmla="*/ 1642682 w 1971226"/>
              <a:gd name="connsiteY1" fmla="*/ 0 h 1971226"/>
              <a:gd name="connsiteX2" fmla="*/ 1971226 w 1971226"/>
              <a:gd name="connsiteY2" fmla="*/ 328544 h 1971226"/>
              <a:gd name="connsiteX3" fmla="*/ 1971226 w 1971226"/>
              <a:gd name="connsiteY3" fmla="*/ 1642682 h 1971226"/>
              <a:gd name="connsiteX4" fmla="*/ 1642682 w 1971226"/>
              <a:gd name="connsiteY4" fmla="*/ 1971226 h 1971226"/>
              <a:gd name="connsiteX5" fmla="*/ 328544 w 1971226"/>
              <a:gd name="connsiteY5" fmla="*/ 1971226 h 1971226"/>
              <a:gd name="connsiteX6" fmla="*/ 0 w 1971226"/>
              <a:gd name="connsiteY6" fmla="*/ 1642682 h 1971226"/>
              <a:gd name="connsiteX7" fmla="*/ 0 w 1971226"/>
              <a:gd name="connsiteY7" fmla="*/ 328544 h 1971226"/>
              <a:gd name="connsiteX8" fmla="*/ 328544 w 1971226"/>
              <a:gd name="connsiteY8" fmla="*/ 0 h 1971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1226" h="1971226">
                <a:moveTo>
                  <a:pt x="328544" y="0"/>
                </a:moveTo>
                <a:lnTo>
                  <a:pt x="1642682" y="0"/>
                </a:lnTo>
                <a:cubicBezTo>
                  <a:pt x="1824132" y="0"/>
                  <a:pt x="1971226" y="147094"/>
                  <a:pt x="1971226" y="328544"/>
                </a:cubicBezTo>
                <a:lnTo>
                  <a:pt x="1971226" y="1642682"/>
                </a:lnTo>
                <a:cubicBezTo>
                  <a:pt x="1971226" y="1824132"/>
                  <a:pt x="1824132" y="1971226"/>
                  <a:pt x="1642682" y="1971226"/>
                </a:cubicBezTo>
                <a:lnTo>
                  <a:pt x="328544" y="1971226"/>
                </a:lnTo>
                <a:cubicBezTo>
                  <a:pt x="147094" y="1971226"/>
                  <a:pt x="0" y="1824132"/>
                  <a:pt x="0" y="1642682"/>
                </a:cubicBezTo>
                <a:lnTo>
                  <a:pt x="0" y="328544"/>
                </a:lnTo>
                <a:cubicBezTo>
                  <a:pt x="0" y="147094"/>
                  <a:pt x="147094" y="0"/>
                  <a:pt x="32854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3864666" y="2576198"/>
            <a:ext cx="1971226" cy="1971226"/>
          </a:xfrm>
          <a:custGeom>
            <a:avLst/>
            <a:gdLst>
              <a:gd name="connsiteX0" fmla="*/ 328544 w 1971226"/>
              <a:gd name="connsiteY0" fmla="*/ 0 h 1971226"/>
              <a:gd name="connsiteX1" fmla="*/ 1642682 w 1971226"/>
              <a:gd name="connsiteY1" fmla="*/ 0 h 1971226"/>
              <a:gd name="connsiteX2" fmla="*/ 1971226 w 1971226"/>
              <a:gd name="connsiteY2" fmla="*/ 328544 h 1971226"/>
              <a:gd name="connsiteX3" fmla="*/ 1971226 w 1971226"/>
              <a:gd name="connsiteY3" fmla="*/ 1642682 h 1971226"/>
              <a:gd name="connsiteX4" fmla="*/ 1642682 w 1971226"/>
              <a:gd name="connsiteY4" fmla="*/ 1971226 h 1971226"/>
              <a:gd name="connsiteX5" fmla="*/ 328544 w 1971226"/>
              <a:gd name="connsiteY5" fmla="*/ 1971226 h 1971226"/>
              <a:gd name="connsiteX6" fmla="*/ 0 w 1971226"/>
              <a:gd name="connsiteY6" fmla="*/ 1642682 h 1971226"/>
              <a:gd name="connsiteX7" fmla="*/ 0 w 1971226"/>
              <a:gd name="connsiteY7" fmla="*/ 328544 h 1971226"/>
              <a:gd name="connsiteX8" fmla="*/ 328544 w 1971226"/>
              <a:gd name="connsiteY8" fmla="*/ 0 h 1971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1226" h="1971226">
                <a:moveTo>
                  <a:pt x="328544" y="0"/>
                </a:moveTo>
                <a:lnTo>
                  <a:pt x="1642682" y="0"/>
                </a:lnTo>
                <a:cubicBezTo>
                  <a:pt x="1824132" y="0"/>
                  <a:pt x="1971226" y="147094"/>
                  <a:pt x="1971226" y="328544"/>
                </a:cubicBezTo>
                <a:lnTo>
                  <a:pt x="1971226" y="1642682"/>
                </a:lnTo>
                <a:cubicBezTo>
                  <a:pt x="1971226" y="1824132"/>
                  <a:pt x="1824132" y="1971226"/>
                  <a:pt x="1642682" y="1971226"/>
                </a:cubicBezTo>
                <a:lnTo>
                  <a:pt x="328544" y="1971226"/>
                </a:lnTo>
                <a:cubicBezTo>
                  <a:pt x="147094" y="1971226"/>
                  <a:pt x="0" y="1824132"/>
                  <a:pt x="0" y="1642682"/>
                </a:cubicBezTo>
                <a:lnTo>
                  <a:pt x="0" y="328544"/>
                </a:lnTo>
                <a:cubicBezTo>
                  <a:pt x="0" y="147094"/>
                  <a:pt x="147094" y="0"/>
                  <a:pt x="328544" y="0"/>
                </a:cubicBezTo>
                <a:close/>
              </a:path>
            </a:pathLst>
          </a:custGeom>
          <a:effectLst>
            <a:outerShdw blurRad="254000" dist="635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1373227" y="2804798"/>
            <a:ext cx="1971226" cy="1971226"/>
          </a:xfrm>
          <a:custGeom>
            <a:avLst/>
            <a:gdLst>
              <a:gd name="connsiteX0" fmla="*/ 328544 w 1971226"/>
              <a:gd name="connsiteY0" fmla="*/ 0 h 1971226"/>
              <a:gd name="connsiteX1" fmla="*/ 1642682 w 1971226"/>
              <a:gd name="connsiteY1" fmla="*/ 0 h 1971226"/>
              <a:gd name="connsiteX2" fmla="*/ 1971226 w 1971226"/>
              <a:gd name="connsiteY2" fmla="*/ 328544 h 1971226"/>
              <a:gd name="connsiteX3" fmla="*/ 1971226 w 1971226"/>
              <a:gd name="connsiteY3" fmla="*/ 1642682 h 1971226"/>
              <a:gd name="connsiteX4" fmla="*/ 1642682 w 1971226"/>
              <a:gd name="connsiteY4" fmla="*/ 1971226 h 1971226"/>
              <a:gd name="connsiteX5" fmla="*/ 328544 w 1971226"/>
              <a:gd name="connsiteY5" fmla="*/ 1971226 h 1971226"/>
              <a:gd name="connsiteX6" fmla="*/ 0 w 1971226"/>
              <a:gd name="connsiteY6" fmla="*/ 1642682 h 1971226"/>
              <a:gd name="connsiteX7" fmla="*/ 0 w 1971226"/>
              <a:gd name="connsiteY7" fmla="*/ 328544 h 1971226"/>
              <a:gd name="connsiteX8" fmla="*/ 328544 w 1971226"/>
              <a:gd name="connsiteY8" fmla="*/ 0 h 1971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1226" h="1971226">
                <a:moveTo>
                  <a:pt x="328544" y="0"/>
                </a:moveTo>
                <a:lnTo>
                  <a:pt x="1642682" y="0"/>
                </a:lnTo>
                <a:cubicBezTo>
                  <a:pt x="1824132" y="0"/>
                  <a:pt x="1971226" y="147094"/>
                  <a:pt x="1971226" y="328544"/>
                </a:cubicBezTo>
                <a:lnTo>
                  <a:pt x="1971226" y="1642682"/>
                </a:lnTo>
                <a:cubicBezTo>
                  <a:pt x="1971226" y="1824132"/>
                  <a:pt x="1824132" y="1971226"/>
                  <a:pt x="1642682" y="1971226"/>
                </a:cubicBezTo>
                <a:lnTo>
                  <a:pt x="328544" y="1971226"/>
                </a:lnTo>
                <a:cubicBezTo>
                  <a:pt x="147094" y="1971226"/>
                  <a:pt x="0" y="1824132"/>
                  <a:pt x="0" y="1642682"/>
                </a:cubicBezTo>
                <a:lnTo>
                  <a:pt x="0" y="328544"/>
                </a:lnTo>
                <a:cubicBezTo>
                  <a:pt x="0" y="147094"/>
                  <a:pt x="147094" y="0"/>
                  <a:pt x="32854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76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 nodePh="1">
                                  <p:stCondLst>
                                    <p:cond delay="225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 nodePh="1">
                                  <p:stCondLst>
                                    <p:cond delay="300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0" grpId="0"/>
      <p:bldP spid="8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5373969" y="220967"/>
            <a:ext cx="6477824" cy="6138697"/>
          </a:xfrm>
          <a:custGeom>
            <a:avLst/>
            <a:gdLst>
              <a:gd name="connsiteX0" fmla="*/ 5932623 w 6477824"/>
              <a:gd name="connsiteY0" fmla="*/ 3607719 h 6138697"/>
              <a:gd name="connsiteX1" fmla="*/ 6012372 w 6477824"/>
              <a:gd name="connsiteY1" fmla="*/ 3612113 h 6138697"/>
              <a:gd name="connsiteX2" fmla="*/ 6185932 w 6477824"/>
              <a:gd name="connsiteY2" fmla="*/ 3700778 h 6138697"/>
              <a:gd name="connsiteX3" fmla="*/ 6193779 w 6477824"/>
              <a:gd name="connsiteY3" fmla="*/ 4172177 h 6138697"/>
              <a:gd name="connsiteX4" fmla="*/ 4873800 w 6477824"/>
              <a:gd name="connsiteY4" fmla="*/ 5536846 h 6138697"/>
              <a:gd name="connsiteX5" fmla="*/ 4402401 w 6477824"/>
              <a:gd name="connsiteY5" fmla="*/ 5544693 h 6138697"/>
              <a:gd name="connsiteX6" fmla="*/ 4394553 w 6477824"/>
              <a:gd name="connsiteY6" fmla="*/ 5073294 h 6138697"/>
              <a:gd name="connsiteX7" fmla="*/ 5714533 w 6477824"/>
              <a:gd name="connsiteY7" fmla="*/ 3708625 h 6138697"/>
              <a:gd name="connsiteX8" fmla="*/ 5932623 w 6477824"/>
              <a:gd name="connsiteY8" fmla="*/ 3607719 h 6138697"/>
              <a:gd name="connsiteX9" fmla="*/ 6044597 w 6477824"/>
              <a:gd name="connsiteY9" fmla="*/ 2394725 h 6138697"/>
              <a:gd name="connsiteX10" fmla="*/ 6124347 w 6477824"/>
              <a:gd name="connsiteY10" fmla="*/ 2399119 h 6138697"/>
              <a:gd name="connsiteX11" fmla="*/ 6297906 w 6477824"/>
              <a:gd name="connsiteY11" fmla="*/ 2487783 h 6138697"/>
              <a:gd name="connsiteX12" fmla="*/ 6305753 w 6477824"/>
              <a:gd name="connsiteY12" fmla="*/ 2959182 h 6138697"/>
              <a:gd name="connsiteX13" fmla="*/ 3328634 w 6477824"/>
              <a:gd name="connsiteY13" fmla="*/ 6037097 h 6138697"/>
              <a:gd name="connsiteX14" fmla="*/ 2857235 w 6477824"/>
              <a:gd name="connsiteY14" fmla="*/ 6044945 h 6138697"/>
              <a:gd name="connsiteX15" fmla="*/ 2849389 w 6477824"/>
              <a:gd name="connsiteY15" fmla="*/ 5573545 h 6138697"/>
              <a:gd name="connsiteX16" fmla="*/ 5826508 w 6477824"/>
              <a:gd name="connsiteY16" fmla="*/ 2495631 h 6138697"/>
              <a:gd name="connsiteX17" fmla="*/ 6044597 w 6477824"/>
              <a:gd name="connsiteY17" fmla="*/ 2394725 h 6138697"/>
              <a:gd name="connsiteX18" fmla="*/ 4383852 w 6477824"/>
              <a:gd name="connsiteY18" fmla="*/ 1911046 h 6138697"/>
              <a:gd name="connsiteX19" fmla="*/ 4463601 w 6477824"/>
              <a:gd name="connsiteY19" fmla="*/ 1915440 h 6138697"/>
              <a:gd name="connsiteX20" fmla="*/ 4637161 w 6477824"/>
              <a:gd name="connsiteY20" fmla="*/ 2004106 h 6138697"/>
              <a:gd name="connsiteX21" fmla="*/ 4645008 w 6477824"/>
              <a:gd name="connsiteY21" fmla="*/ 2475503 h 6138697"/>
              <a:gd name="connsiteX22" fmla="*/ 1631011 w 6477824"/>
              <a:gd name="connsiteY22" fmla="*/ 5591545 h 6138697"/>
              <a:gd name="connsiteX23" fmla="*/ 1159613 w 6477824"/>
              <a:gd name="connsiteY23" fmla="*/ 5599392 h 6138697"/>
              <a:gd name="connsiteX24" fmla="*/ 1151765 w 6477824"/>
              <a:gd name="connsiteY24" fmla="*/ 5127994 h 6138697"/>
              <a:gd name="connsiteX25" fmla="*/ 4165763 w 6477824"/>
              <a:gd name="connsiteY25" fmla="*/ 2011953 h 6138697"/>
              <a:gd name="connsiteX26" fmla="*/ 4383852 w 6477824"/>
              <a:gd name="connsiteY26" fmla="*/ 1911046 h 6138697"/>
              <a:gd name="connsiteX27" fmla="*/ 6122918 w 6477824"/>
              <a:gd name="connsiteY27" fmla="*/ 1219120 h 6138697"/>
              <a:gd name="connsiteX28" fmla="*/ 6202668 w 6477824"/>
              <a:gd name="connsiteY28" fmla="*/ 1223516 h 6138697"/>
              <a:gd name="connsiteX29" fmla="*/ 6376226 w 6477824"/>
              <a:gd name="connsiteY29" fmla="*/ 1312179 h 6138697"/>
              <a:gd name="connsiteX30" fmla="*/ 6384072 w 6477824"/>
              <a:gd name="connsiteY30" fmla="*/ 1783575 h 6138697"/>
              <a:gd name="connsiteX31" fmla="*/ 2905912 w 6477824"/>
              <a:gd name="connsiteY31" fmla="*/ 5379497 h 6138697"/>
              <a:gd name="connsiteX32" fmla="*/ 2434514 w 6477824"/>
              <a:gd name="connsiteY32" fmla="*/ 5387345 h 6138697"/>
              <a:gd name="connsiteX33" fmla="*/ 2426667 w 6477824"/>
              <a:gd name="connsiteY33" fmla="*/ 4915946 h 6138697"/>
              <a:gd name="connsiteX34" fmla="*/ 5904827 w 6477824"/>
              <a:gd name="connsiteY34" fmla="*/ 1320025 h 6138697"/>
              <a:gd name="connsiteX35" fmla="*/ 6122918 w 6477824"/>
              <a:gd name="connsiteY35" fmla="*/ 1219120 h 6138697"/>
              <a:gd name="connsiteX36" fmla="*/ 2630391 w 6477824"/>
              <a:gd name="connsiteY36" fmla="*/ 437382 h 6138697"/>
              <a:gd name="connsiteX37" fmla="*/ 2710140 w 6477824"/>
              <a:gd name="connsiteY37" fmla="*/ 441778 h 6138697"/>
              <a:gd name="connsiteX38" fmla="*/ 2883699 w 6477824"/>
              <a:gd name="connsiteY38" fmla="*/ 530441 h 6138697"/>
              <a:gd name="connsiteX39" fmla="*/ 2891546 w 6477824"/>
              <a:gd name="connsiteY39" fmla="*/ 1001840 h 6138697"/>
              <a:gd name="connsiteX40" fmla="*/ 572999 w 6477824"/>
              <a:gd name="connsiteY40" fmla="*/ 3398885 h 6138697"/>
              <a:gd name="connsiteX41" fmla="*/ 101600 w 6477824"/>
              <a:gd name="connsiteY41" fmla="*/ 3406733 h 6138697"/>
              <a:gd name="connsiteX42" fmla="*/ 93753 w 6477824"/>
              <a:gd name="connsiteY42" fmla="*/ 2935335 h 6138697"/>
              <a:gd name="connsiteX43" fmla="*/ 2412301 w 6477824"/>
              <a:gd name="connsiteY43" fmla="*/ 538287 h 6138697"/>
              <a:gd name="connsiteX44" fmla="*/ 2630391 w 6477824"/>
              <a:gd name="connsiteY44" fmla="*/ 437382 h 6138697"/>
              <a:gd name="connsiteX45" fmla="*/ 3711683 w 6477824"/>
              <a:gd name="connsiteY45" fmla="*/ 414113 h 6138697"/>
              <a:gd name="connsiteX46" fmla="*/ 3791432 w 6477824"/>
              <a:gd name="connsiteY46" fmla="*/ 418507 h 6138697"/>
              <a:gd name="connsiteX47" fmla="*/ 3964992 w 6477824"/>
              <a:gd name="connsiteY47" fmla="*/ 507172 h 6138697"/>
              <a:gd name="connsiteX48" fmla="*/ 3972839 w 6477824"/>
              <a:gd name="connsiteY48" fmla="*/ 978571 h 6138697"/>
              <a:gd name="connsiteX49" fmla="*/ 995720 w 6477824"/>
              <a:gd name="connsiteY49" fmla="*/ 4056485 h 6138697"/>
              <a:gd name="connsiteX50" fmla="*/ 524322 w 6477824"/>
              <a:gd name="connsiteY50" fmla="*/ 4064333 h 6138697"/>
              <a:gd name="connsiteX51" fmla="*/ 516475 w 6477824"/>
              <a:gd name="connsiteY51" fmla="*/ 3592934 h 6138697"/>
              <a:gd name="connsiteX52" fmla="*/ 3493594 w 6477824"/>
              <a:gd name="connsiteY52" fmla="*/ 515018 h 6138697"/>
              <a:gd name="connsiteX53" fmla="*/ 3711683 w 6477824"/>
              <a:gd name="connsiteY53" fmla="*/ 414113 h 6138697"/>
              <a:gd name="connsiteX54" fmla="*/ 5172859 w 6477824"/>
              <a:gd name="connsiteY54" fmla="*/ 694 h 6138697"/>
              <a:gd name="connsiteX55" fmla="*/ 5252608 w 6477824"/>
              <a:gd name="connsiteY55" fmla="*/ 5089 h 6138697"/>
              <a:gd name="connsiteX56" fmla="*/ 5426166 w 6477824"/>
              <a:gd name="connsiteY56" fmla="*/ 93754 h 6138697"/>
              <a:gd name="connsiteX57" fmla="*/ 5434014 w 6477824"/>
              <a:gd name="connsiteY57" fmla="*/ 565153 h 6138697"/>
              <a:gd name="connsiteX58" fmla="*/ 1151991 w 6477824"/>
              <a:gd name="connsiteY58" fmla="*/ 4992151 h 6138697"/>
              <a:gd name="connsiteX59" fmla="*/ 680593 w 6477824"/>
              <a:gd name="connsiteY59" fmla="*/ 4999999 h 6138697"/>
              <a:gd name="connsiteX60" fmla="*/ 672745 w 6477824"/>
              <a:gd name="connsiteY60" fmla="*/ 4528600 h 6138697"/>
              <a:gd name="connsiteX61" fmla="*/ 4954768 w 6477824"/>
              <a:gd name="connsiteY61" fmla="*/ 101601 h 6138697"/>
              <a:gd name="connsiteX62" fmla="*/ 5172859 w 6477824"/>
              <a:gd name="connsiteY62" fmla="*/ 694 h 6138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477824" h="6138697">
                <a:moveTo>
                  <a:pt x="5932623" y="3607719"/>
                </a:moveTo>
                <a:cubicBezTo>
                  <a:pt x="5959235" y="3606004"/>
                  <a:pt x="5986024" y="3607466"/>
                  <a:pt x="6012372" y="3612113"/>
                </a:cubicBezTo>
                <a:cubicBezTo>
                  <a:pt x="6075607" y="3623268"/>
                  <a:pt x="6136303" y="3652776"/>
                  <a:pt x="6185932" y="3700778"/>
                </a:cubicBezTo>
                <a:cubicBezTo>
                  <a:pt x="6318271" y="3828785"/>
                  <a:pt x="6321784" y="4039836"/>
                  <a:pt x="6193779" y="4172177"/>
                </a:cubicBezTo>
                <a:lnTo>
                  <a:pt x="4873800" y="5536846"/>
                </a:lnTo>
                <a:cubicBezTo>
                  <a:pt x="4745794" y="5669186"/>
                  <a:pt x="4534741" y="5672699"/>
                  <a:pt x="4402401" y="5544693"/>
                </a:cubicBezTo>
                <a:cubicBezTo>
                  <a:pt x="4270061" y="5416686"/>
                  <a:pt x="4266548" y="5205635"/>
                  <a:pt x="4394553" y="5073294"/>
                </a:cubicBezTo>
                <a:lnTo>
                  <a:pt x="5714533" y="3708625"/>
                </a:lnTo>
                <a:cubicBezTo>
                  <a:pt x="5774535" y="3646590"/>
                  <a:pt x="5852786" y="3612863"/>
                  <a:pt x="5932623" y="3607719"/>
                </a:cubicBezTo>
                <a:close/>
                <a:moveTo>
                  <a:pt x="6044597" y="2394725"/>
                </a:moveTo>
                <a:cubicBezTo>
                  <a:pt x="6071210" y="2393010"/>
                  <a:pt x="6097999" y="2394472"/>
                  <a:pt x="6124347" y="2399119"/>
                </a:cubicBezTo>
                <a:cubicBezTo>
                  <a:pt x="6187581" y="2410275"/>
                  <a:pt x="6248277" y="2439781"/>
                  <a:pt x="6297906" y="2487783"/>
                </a:cubicBezTo>
                <a:cubicBezTo>
                  <a:pt x="6430246" y="2615790"/>
                  <a:pt x="6433758" y="2826841"/>
                  <a:pt x="6305753" y="2959182"/>
                </a:cubicBezTo>
                <a:lnTo>
                  <a:pt x="3328634" y="6037097"/>
                </a:lnTo>
                <a:cubicBezTo>
                  <a:pt x="3200628" y="6169437"/>
                  <a:pt x="2989577" y="6172951"/>
                  <a:pt x="2857235" y="6044945"/>
                </a:cubicBezTo>
                <a:cubicBezTo>
                  <a:pt x="2724896" y="5916938"/>
                  <a:pt x="2721383" y="5705886"/>
                  <a:pt x="2849389" y="5573545"/>
                </a:cubicBezTo>
                <a:lnTo>
                  <a:pt x="5826508" y="2495631"/>
                </a:lnTo>
                <a:cubicBezTo>
                  <a:pt x="5886509" y="2433596"/>
                  <a:pt x="5964760" y="2399869"/>
                  <a:pt x="6044597" y="2394725"/>
                </a:cubicBezTo>
                <a:close/>
                <a:moveTo>
                  <a:pt x="4383852" y="1911046"/>
                </a:moveTo>
                <a:cubicBezTo>
                  <a:pt x="4410464" y="1909332"/>
                  <a:pt x="4437253" y="1910793"/>
                  <a:pt x="4463601" y="1915440"/>
                </a:cubicBezTo>
                <a:cubicBezTo>
                  <a:pt x="4526835" y="1926595"/>
                  <a:pt x="4587532" y="1956102"/>
                  <a:pt x="4637161" y="2004106"/>
                </a:cubicBezTo>
                <a:cubicBezTo>
                  <a:pt x="4769501" y="2132111"/>
                  <a:pt x="4773013" y="2343163"/>
                  <a:pt x="4645008" y="2475503"/>
                </a:cubicBezTo>
                <a:lnTo>
                  <a:pt x="1631011" y="5591545"/>
                </a:lnTo>
                <a:cubicBezTo>
                  <a:pt x="1503004" y="5723885"/>
                  <a:pt x="1291952" y="5727398"/>
                  <a:pt x="1159613" y="5599392"/>
                </a:cubicBezTo>
                <a:cubicBezTo>
                  <a:pt x="1027273" y="5471386"/>
                  <a:pt x="1023759" y="5260334"/>
                  <a:pt x="1151765" y="5127994"/>
                </a:cubicBezTo>
                <a:lnTo>
                  <a:pt x="4165763" y="2011953"/>
                </a:lnTo>
                <a:cubicBezTo>
                  <a:pt x="4225765" y="1949918"/>
                  <a:pt x="4304015" y="1916191"/>
                  <a:pt x="4383852" y="1911046"/>
                </a:cubicBezTo>
                <a:close/>
                <a:moveTo>
                  <a:pt x="6122918" y="1219120"/>
                </a:moveTo>
                <a:cubicBezTo>
                  <a:pt x="6149531" y="1217406"/>
                  <a:pt x="6176319" y="1218868"/>
                  <a:pt x="6202668" y="1223516"/>
                </a:cubicBezTo>
                <a:cubicBezTo>
                  <a:pt x="6265901" y="1234669"/>
                  <a:pt x="6326597" y="1264176"/>
                  <a:pt x="6376226" y="1312179"/>
                </a:cubicBezTo>
                <a:cubicBezTo>
                  <a:pt x="6508565" y="1440185"/>
                  <a:pt x="6512078" y="1651236"/>
                  <a:pt x="6384072" y="1783575"/>
                </a:cubicBezTo>
                <a:lnTo>
                  <a:pt x="2905912" y="5379497"/>
                </a:lnTo>
                <a:cubicBezTo>
                  <a:pt x="2777906" y="5511837"/>
                  <a:pt x="2566854" y="5515350"/>
                  <a:pt x="2434514" y="5387345"/>
                </a:cubicBezTo>
                <a:cubicBezTo>
                  <a:pt x="2302174" y="5259339"/>
                  <a:pt x="2298660" y="5048287"/>
                  <a:pt x="2426667" y="4915946"/>
                </a:cubicBezTo>
                <a:lnTo>
                  <a:pt x="5904827" y="1320025"/>
                </a:lnTo>
                <a:cubicBezTo>
                  <a:pt x="5964831" y="1257990"/>
                  <a:pt x="6043080" y="1224263"/>
                  <a:pt x="6122918" y="1219120"/>
                </a:cubicBezTo>
                <a:close/>
                <a:moveTo>
                  <a:pt x="2630391" y="437382"/>
                </a:moveTo>
                <a:cubicBezTo>
                  <a:pt x="2657004" y="435667"/>
                  <a:pt x="2683792" y="437129"/>
                  <a:pt x="2710140" y="441778"/>
                </a:cubicBezTo>
                <a:cubicBezTo>
                  <a:pt x="2773374" y="452932"/>
                  <a:pt x="2834071" y="482439"/>
                  <a:pt x="2883699" y="530441"/>
                </a:cubicBezTo>
                <a:cubicBezTo>
                  <a:pt x="3016038" y="658447"/>
                  <a:pt x="3019551" y="869501"/>
                  <a:pt x="2891546" y="1001840"/>
                </a:cubicBezTo>
                <a:lnTo>
                  <a:pt x="572999" y="3398885"/>
                </a:lnTo>
                <a:cubicBezTo>
                  <a:pt x="444992" y="3531226"/>
                  <a:pt x="233940" y="3534739"/>
                  <a:pt x="101600" y="3406733"/>
                </a:cubicBezTo>
                <a:cubicBezTo>
                  <a:pt x="-30740" y="3278727"/>
                  <a:pt x="-34253" y="3067675"/>
                  <a:pt x="93753" y="2935335"/>
                </a:cubicBezTo>
                <a:lnTo>
                  <a:pt x="2412301" y="538287"/>
                </a:lnTo>
                <a:cubicBezTo>
                  <a:pt x="2472303" y="476254"/>
                  <a:pt x="2550554" y="442525"/>
                  <a:pt x="2630391" y="437382"/>
                </a:cubicBezTo>
                <a:close/>
                <a:moveTo>
                  <a:pt x="3711683" y="414113"/>
                </a:moveTo>
                <a:cubicBezTo>
                  <a:pt x="3738295" y="412399"/>
                  <a:pt x="3765084" y="413859"/>
                  <a:pt x="3791432" y="418507"/>
                </a:cubicBezTo>
                <a:cubicBezTo>
                  <a:pt x="3854667" y="429662"/>
                  <a:pt x="3915363" y="459171"/>
                  <a:pt x="3964992" y="507172"/>
                </a:cubicBezTo>
                <a:cubicBezTo>
                  <a:pt x="4097331" y="635177"/>
                  <a:pt x="4100845" y="846230"/>
                  <a:pt x="3972839" y="978571"/>
                </a:cubicBezTo>
                <a:lnTo>
                  <a:pt x="995720" y="4056485"/>
                </a:lnTo>
                <a:cubicBezTo>
                  <a:pt x="867714" y="4188825"/>
                  <a:pt x="656662" y="4192338"/>
                  <a:pt x="524322" y="4064333"/>
                </a:cubicBezTo>
                <a:cubicBezTo>
                  <a:pt x="391982" y="3936326"/>
                  <a:pt x="388469" y="3725274"/>
                  <a:pt x="516475" y="3592934"/>
                </a:cubicBezTo>
                <a:lnTo>
                  <a:pt x="3493594" y="515018"/>
                </a:lnTo>
                <a:cubicBezTo>
                  <a:pt x="3553596" y="452985"/>
                  <a:pt x="3631846" y="419258"/>
                  <a:pt x="3711683" y="414113"/>
                </a:cubicBezTo>
                <a:close/>
                <a:moveTo>
                  <a:pt x="5172859" y="694"/>
                </a:moveTo>
                <a:cubicBezTo>
                  <a:pt x="5199471" y="-1020"/>
                  <a:pt x="5226260" y="442"/>
                  <a:pt x="5252608" y="5089"/>
                </a:cubicBezTo>
                <a:cubicBezTo>
                  <a:pt x="5315842" y="16244"/>
                  <a:pt x="5376539" y="45750"/>
                  <a:pt x="5426166" y="93754"/>
                </a:cubicBezTo>
                <a:cubicBezTo>
                  <a:pt x="5558506" y="221760"/>
                  <a:pt x="5562019" y="432812"/>
                  <a:pt x="5434014" y="565153"/>
                </a:cubicBezTo>
                <a:lnTo>
                  <a:pt x="1151991" y="4992151"/>
                </a:lnTo>
                <a:cubicBezTo>
                  <a:pt x="1023985" y="5124491"/>
                  <a:pt x="812933" y="5128005"/>
                  <a:pt x="680593" y="4999999"/>
                </a:cubicBezTo>
                <a:cubicBezTo>
                  <a:pt x="548253" y="4871992"/>
                  <a:pt x="544740" y="4660940"/>
                  <a:pt x="672745" y="4528600"/>
                </a:cubicBezTo>
                <a:lnTo>
                  <a:pt x="4954768" y="101601"/>
                </a:lnTo>
                <a:cubicBezTo>
                  <a:pt x="5014770" y="39567"/>
                  <a:pt x="5093021" y="5839"/>
                  <a:pt x="5172859" y="694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67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 nodePh="1">
                                  <p:stCondLst>
                                    <p:cond delay="30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2801260" y="0"/>
            <a:ext cx="9390741" cy="6858000"/>
          </a:xfrm>
          <a:custGeom>
            <a:avLst/>
            <a:gdLst>
              <a:gd name="connsiteX0" fmla="*/ 9390741 w 9390741"/>
              <a:gd name="connsiteY0" fmla="*/ 2744432 h 6858000"/>
              <a:gd name="connsiteX1" fmla="*/ 9390741 w 9390741"/>
              <a:gd name="connsiteY1" fmla="*/ 5258113 h 6858000"/>
              <a:gd name="connsiteX2" fmla="*/ 7810132 w 9390741"/>
              <a:gd name="connsiteY2" fmla="*/ 6858000 h 6858000"/>
              <a:gd name="connsiteX3" fmla="*/ 5326741 w 9390741"/>
              <a:gd name="connsiteY3" fmla="*/ 6858000 h 6858000"/>
              <a:gd name="connsiteX4" fmla="*/ 9390741 w 9390741"/>
              <a:gd name="connsiteY4" fmla="*/ 48575 h 6858000"/>
              <a:gd name="connsiteX5" fmla="*/ 9390741 w 9390741"/>
              <a:gd name="connsiteY5" fmla="*/ 2562256 h 6858000"/>
              <a:gd name="connsiteX6" fmla="*/ 5146761 w 9390741"/>
              <a:gd name="connsiteY6" fmla="*/ 6858000 h 6858000"/>
              <a:gd name="connsiteX7" fmla="*/ 2663371 w 9390741"/>
              <a:gd name="connsiteY7" fmla="*/ 6858000 h 6858000"/>
              <a:gd name="connsiteX8" fmla="*/ 6775360 w 9390741"/>
              <a:gd name="connsiteY8" fmla="*/ 0 h 6858000"/>
              <a:gd name="connsiteX9" fmla="*/ 9258751 w 9390741"/>
              <a:gd name="connsiteY9" fmla="*/ 0 h 6858000"/>
              <a:gd name="connsiteX10" fmla="*/ 2483391 w 9390741"/>
              <a:gd name="connsiteY10" fmla="*/ 6858000 h 6858000"/>
              <a:gd name="connsiteX11" fmla="*/ 0 w 939074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390741" h="6858000">
                <a:moveTo>
                  <a:pt x="9390741" y="2744432"/>
                </a:moveTo>
                <a:lnTo>
                  <a:pt x="9390741" y="5258113"/>
                </a:lnTo>
                <a:lnTo>
                  <a:pt x="7810132" y="6858000"/>
                </a:lnTo>
                <a:lnTo>
                  <a:pt x="5326741" y="6858000"/>
                </a:lnTo>
                <a:close/>
                <a:moveTo>
                  <a:pt x="9390741" y="48575"/>
                </a:moveTo>
                <a:lnTo>
                  <a:pt x="9390741" y="2562256"/>
                </a:lnTo>
                <a:lnTo>
                  <a:pt x="5146761" y="6858000"/>
                </a:lnTo>
                <a:lnTo>
                  <a:pt x="2663371" y="6858000"/>
                </a:lnTo>
                <a:close/>
                <a:moveTo>
                  <a:pt x="6775360" y="0"/>
                </a:moveTo>
                <a:lnTo>
                  <a:pt x="9258751" y="0"/>
                </a:lnTo>
                <a:lnTo>
                  <a:pt x="248339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3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632155" y="2394157"/>
            <a:ext cx="8927690" cy="8927686"/>
          </a:xfrm>
          <a:custGeom>
            <a:avLst/>
            <a:gdLst>
              <a:gd name="connsiteX0" fmla="*/ 5560145 w 11120290"/>
              <a:gd name="connsiteY0" fmla="*/ 0 h 11120284"/>
              <a:gd name="connsiteX1" fmla="*/ 11120290 w 11120290"/>
              <a:gd name="connsiteY1" fmla="*/ 5560142 h 11120284"/>
              <a:gd name="connsiteX2" fmla="*/ 5560145 w 11120290"/>
              <a:gd name="connsiteY2" fmla="*/ 11120284 h 11120284"/>
              <a:gd name="connsiteX3" fmla="*/ 0 w 11120290"/>
              <a:gd name="connsiteY3" fmla="*/ 5560142 h 11120284"/>
              <a:gd name="connsiteX4" fmla="*/ 5560145 w 11120290"/>
              <a:gd name="connsiteY4" fmla="*/ 0 h 11120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20290" h="11120284">
                <a:moveTo>
                  <a:pt x="5560145" y="0"/>
                </a:moveTo>
                <a:cubicBezTo>
                  <a:pt x="8630928" y="0"/>
                  <a:pt x="11120290" y="2489360"/>
                  <a:pt x="11120290" y="5560142"/>
                </a:cubicBezTo>
                <a:cubicBezTo>
                  <a:pt x="11120290" y="8630924"/>
                  <a:pt x="8630928" y="11120284"/>
                  <a:pt x="5560145" y="11120284"/>
                </a:cubicBezTo>
                <a:cubicBezTo>
                  <a:pt x="2489362" y="11120284"/>
                  <a:pt x="0" y="8630924"/>
                  <a:pt x="0" y="5560142"/>
                </a:cubicBezTo>
                <a:cubicBezTo>
                  <a:pt x="0" y="2489360"/>
                  <a:pt x="2489362" y="0"/>
                  <a:pt x="55601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54071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632155" y="-4463843"/>
            <a:ext cx="8927690" cy="8927686"/>
          </a:xfrm>
          <a:custGeom>
            <a:avLst/>
            <a:gdLst>
              <a:gd name="connsiteX0" fmla="*/ 5560145 w 11120290"/>
              <a:gd name="connsiteY0" fmla="*/ 0 h 11120284"/>
              <a:gd name="connsiteX1" fmla="*/ 11120290 w 11120290"/>
              <a:gd name="connsiteY1" fmla="*/ 5560142 h 11120284"/>
              <a:gd name="connsiteX2" fmla="*/ 5560145 w 11120290"/>
              <a:gd name="connsiteY2" fmla="*/ 11120284 h 11120284"/>
              <a:gd name="connsiteX3" fmla="*/ 0 w 11120290"/>
              <a:gd name="connsiteY3" fmla="*/ 5560142 h 11120284"/>
              <a:gd name="connsiteX4" fmla="*/ 5560145 w 11120290"/>
              <a:gd name="connsiteY4" fmla="*/ 0 h 11120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20290" h="11120284">
                <a:moveTo>
                  <a:pt x="5560145" y="0"/>
                </a:moveTo>
                <a:cubicBezTo>
                  <a:pt x="8630928" y="0"/>
                  <a:pt x="11120290" y="2489360"/>
                  <a:pt x="11120290" y="5560142"/>
                </a:cubicBezTo>
                <a:cubicBezTo>
                  <a:pt x="11120290" y="8630924"/>
                  <a:pt x="8630928" y="11120284"/>
                  <a:pt x="5560145" y="11120284"/>
                </a:cubicBezTo>
                <a:cubicBezTo>
                  <a:pt x="2489362" y="11120284"/>
                  <a:pt x="0" y="8630924"/>
                  <a:pt x="0" y="5560142"/>
                </a:cubicBezTo>
                <a:cubicBezTo>
                  <a:pt x="0" y="2489360"/>
                  <a:pt x="2489362" y="0"/>
                  <a:pt x="55601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905120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195207" y="589665"/>
            <a:ext cx="5693228" cy="2755858"/>
          </a:xfrm>
          <a:custGeom>
            <a:avLst/>
            <a:gdLst>
              <a:gd name="connsiteX0" fmla="*/ 2763216 w 5693228"/>
              <a:gd name="connsiteY0" fmla="*/ 0 h 2755858"/>
              <a:gd name="connsiteX1" fmla="*/ 5693228 w 5693228"/>
              <a:gd name="connsiteY1" fmla="*/ 0 h 2755858"/>
              <a:gd name="connsiteX2" fmla="*/ 2930012 w 5693228"/>
              <a:gd name="connsiteY2" fmla="*/ 2755858 h 2755858"/>
              <a:gd name="connsiteX3" fmla="*/ 0 w 5693228"/>
              <a:gd name="connsiteY3" fmla="*/ 2755858 h 2755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93228" h="2755858">
                <a:moveTo>
                  <a:pt x="2763216" y="0"/>
                </a:moveTo>
                <a:lnTo>
                  <a:pt x="5693228" y="0"/>
                </a:lnTo>
                <a:lnTo>
                  <a:pt x="2930012" y="2755858"/>
                </a:lnTo>
                <a:lnTo>
                  <a:pt x="0" y="275585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303565" y="3512478"/>
            <a:ext cx="5693228" cy="2755858"/>
          </a:xfrm>
          <a:custGeom>
            <a:avLst/>
            <a:gdLst>
              <a:gd name="connsiteX0" fmla="*/ 2763216 w 5693228"/>
              <a:gd name="connsiteY0" fmla="*/ 0 h 2755858"/>
              <a:gd name="connsiteX1" fmla="*/ 5693228 w 5693228"/>
              <a:gd name="connsiteY1" fmla="*/ 0 h 2755858"/>
              <a:gd name="connsiteX2" fmla="*/ 2930012 w 5693228"/>
              <a:gd name="connsiteY2" fmla="*/ 2755858 h 2755858"/>
              <a:gd name="connsiteX3" fmla="*/ 0 w 5693228"/>
              <a:gd name="connsiteY3" fmla="*/ 2755858 h 2755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93228" h="2755858">
                <a:moveTo>
                  <a:pt x="2763216" y="0"/>
                </a:moveTo>
                <a:lnTo>
                  <a:pt x="5693228" y="0"/>
                </a:lnTo>
                <a:lnTo>
                  <a:pt x="2930012" y="2755858"/>
                </a:lnTo>
                <a:lnTo>
                  <a:pt x="0" y="275585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22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10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150374" y="2207346"/>
            <a:ext cx="4630994" cy="11296647"/>
          </a:xfrm>
          <a:custGeom>
            <a:avLst/>
            <a:gdLst>
              <a:gd name="connsiteX0" fmla="*/ 4630994 w 4630994"/>
              <a:gd name="connsiteY0" fmla="*/ 0 h 11296647"/>
              <a:gd name="connsiteX1" fmla="*/ 4630994 w 4630994"/>
              <a:gd name="connsiteY1" fmla="*/ 6653288 h 11296647"/>
              <a:gd name="connsiteX2" fmla="*/ 0 w 4630994"/>
              <a:gd name="connsiteY2" fmla="*/ 11296647 h 11296647"/>
              <a:gd name="connsiteX3" fmla="*/ 0 w 4630994"/>
              <a:gd name="connsiteY3" fmla="*/ 4643358 h 1129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994" h="11296647">
                <a:moveTo>
                  <a:pt x="4630994" y="0"/>
                </a:moveTo>
                <a:lnTo>
                  <a:pt x="4630994" y="6653288"/>
                </a:lnTo>
                <a:lnTo>
                  <a:pt x="0" y="11296647"/>
                </a:lnTo>
                <a:lnTo>
                  <a:pt x="0" y="464335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Right Triangle 5"/>
          <p:cNvSpPr/>
          <p:nvPr userDrawn="1"/>
        </p:nvSpPr>
        <p:spPr>
          <a:xfrm flipH="1">
            <a:off x="8070850" y="2736850"/>
            <a:ext cx="4121150" cy="4121150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17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150374" y="-4686296"/>
            <a:ext cx="4630994" cy="11296647"/>
          </a:xfrm>
          <a:custGeom>
            <a:avLst/>
            <a:gdLst>
              <a:gd name="connsiteX0" fmla="*/ 4630994 w 4630994"/>
              <a:gd name="connsiteY0" fmla="*/ 0 h 11296647"/>
              <a:gd name="connsiteX1" fmla="*/ 4630994 w 4630994"/>
              <a:gd name="connsiteY1" fmla="*/ 6653288 h 11296647"/>
              <a:gd name="connsiteX2" fmla="*/ 0 w 4630994"/>
              <a:gd name="connsiteY2" fmla="*/ 11296647 h 11296647"/>
              <a:gd name="connsiteX3" fmla="*/ 0 w 4630994"/>
              <a:gd name="connsiteY3" fmla="*/ 4643358 h 1129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994" h="11296647">
                <a:moveTo>
                  <a:pt x="4630994" y="0"/>
                </a:moveTo>
                <a:lnTo>
                  <a:pt x="4630994" y="6653288"/>
                </a:lnTo>
                <a:lnTo>
                  <a:pt x="0" y="11296647"/>
                </a:lnTo>
                <a:lnTo>
                  <a:pt x="0" y="464335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4" name="Freeform: Shape 3"/>
          <p:cNvSpPr/>
          <p:nvPr userDrawn="1"/>
        </p:nvSpPr>
        <p:spPr>
          <a:xfrm>
            <a:off x="1150374" y="0"/>
            <a:ext cx="11041626" cy="6858000"/>
          </a:xfrm>
          <a:custGeom>
            <a:avLst/>
            <a:gdLst>
              <a:gd name="connsiteX0" fmla="*/ 6876311 w 11041626"/>
              <a:gd name="connsiteY0" fmla="*/ 0 h 6858000"/>
              <a:gd name="connsiteX1" fmla="*/ 11041626 w 11041626"/>
              <a:gd name="connsiteY1" fmla="*/ 0 h 6858000"/>
              <a:gd name="connsiteX2" fmla="*/ 11041626 w 11041626"/>
              <a:gd name="connsiteY2" fmla="*/ 4876801 h 6858000"/>
              <a:gd name="connsiteX3" fmla="*/ 9060427 w 11041626"/>
              <a:gd name="connsiteY3" fmla="*/ 6858000 h 6858000"/>
              <a:gd name="connsiteX4" fmla="*/ 0 w 1104162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41626" h="6858000">
                <a:moveTo>
                  <a:pt x="6876311" y="0"/>
                </a:moveTo>
                <a:lnTo>
                  <a:pt x="11041626" y="0"/>
                </a:lnTo>
                <a:lnTo>
                  <a:pt x="11041626" y="4876801"/>
                </a:lnTo>
                <a:lnTo>
                  <a:pt x="90604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8659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 userDrawn="1"/>
        </p:nvSpPr>
        <p:spPr>
          <a:xfrm flipH="1" flipV="1">
            <a:off x="0" y="0"/>
            <a:ext cx="11041626" cy="6858000"/>
          </a:xfrm>
          <a:custGeom>
            <a:avLst/>
            <a:gdLst>
              <a:gd name="connsiteX0" fmla="*/ 6876311 w 11041626"/>
              <a:gd name="connsiteY0" fmla="*/ 0 h 6858000"/>
              <a:gd name="connsiteX1" fmla="*/ 11041626 w 11041626"/>
              <a:gd name="connsiteY1" fmla="*/ 0 h 6858000"/>
              <a:gd name="connsiteX2" fmla="*/ 11041626 w 11041626"/>
              <a:gd name="connsiteY2" fmla="*/ 4876801 h 6858000"/>
              <a:gd name="connsiteX3" fmla="*/ 9060427 w 11041626"/>
              <a:gd name="connsiteY3" fmla="*/ 6858000 h 6858000"/>
              <a:gd name="connsiteX4" fmla="*/ 0 w 1104162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41626" h="6858000">
                <a:moveTo>
                  <a:pt x="6876311" y="0"/>
                </a:moveTo>
                <a:lnTo>
                  <a:pt x="11041626" y="0"/>
                </a:lnTo>
                <a:lnTo>
                  <a:pt x="11041626" y="4876801"/>
                </a:lnTo>
                <a:lnTo>
                  <a:pt x="90604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-3" y="-2047995"/>
            <a:ext cx="4471308" cy="8239247"/>
          </a:xfrm>
          <a:custGeom>
            <a:avLst/>
            <a:gdLst>
              <a:gd name="connsiteX0" fmla="*/ 4471308 w 4471308"/>
              <a:gd name="connsiteY0" fmla="*/ 0 h 8239247"/>
              <a:gd name="connsiteX1" fmla="*/ 4471308 w 4471308"/>
              <a:gd name="connsiteY1" fmla="*/ 3756001 h 8239247"/>
              <a:gd name="connsiteX2" fmla="*/ 0 w 4471308"/>
              <a:gd name="connsiteY2" fmla="*/ 8239247 h 8239247"/>
              <a:gd name="connsiteX3" fmla="*/ 0 w 4471308"/>
              <a:gd name="connsiteY3" fmla="*/ 4483246 h 823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1308" h="8239247">
                <a:moveTo>
                  <a:pt x="4471308" y="0"/>
                </a:moveTo>
                <a:lnTo>
                  <a:pt x="4471308" y="3756001"/>
                </a:lnTo>
                <a:lnTo>
                  <a:pt x="0" y="8239247"/>
                </a:lnTo>
                <a:lnTo>
                  <a:pt x="0" y="448324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3556908" y="-1235195"/>
            <a:ext cx="4471308" cy="8239247"/>
          </a:xfrm>
          <a:custGeom>
            <a:avLst/>
            <a:gdLst>
              <a:gd name="connsiteX0" fmla="*/ 4471308 w 4471308"/>
              <a:gd name="connsiteY0" fmla="*/ 0 h 8239247"/>
              <a:gd name="connsiteX1" fmla="*/ 4471308 w 4471308"/>
              <a:gd name="connsiteY1" fmla="*/ 3756001 h 8239247"/>
              <a:gd name="connsiteX2" fmla="*/ 0 w 4471308"/>
              <a:gd name="connsiteY2" fmla="*/ 8239247 h 8239247"/>
              <a:gd name="connsiteX3" fmla="*/ 0 w 4471308"/>
              <a:gd name="connsiteY3" fmla="*/ 4483246 h 823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1308" h="8239247">
                <a:moveTo>
                  <a:pt x="4471308" y="0"/>
                </a:moveTo>
                <a:lnTo>
                  <a:pt x="4471308" y="3756001"/>
                </a:lnTo>
                <a:lnTo>
                  <a:pt x="0" y="8239247"/>
                </a:lnTo>
                <a:lnTo>
                  <a:pt x="0" y="448324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7341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859329" y="1282683"/>
            <a:ext cx="4882080" cy="4882080"/>
          </a:xfrm>
          <a:custGeom>
            <a:avLst/>
            <a:gdLst>
              <a:gd name="connsiteX0" fmla="*/ 4112631 w 4882080"/>
              <a:gd name="connsiteY0" fmla="*/ 0 h 4882080"/>
              <a:gd name="connsiteX1" fmla="*/ 4656715 w 4882080"/>
              <a:gd name="connsiteY1" fmla="*/ 225367 h 4882080"/>
              <a:gd name="connsiteX2" fmla="*/ 4656714 w 4882080"/>
              <a:gd name="connsiteY2" fmla="*/ 225366 h 4882080"/>
              <a:gd name="connsiteX3" fmla="*/ 4656714 w 4882080"/>
              <a:gd name="connsiteY3" fmla="*/ 1313532 h 4882080"/>
              <a:gd name="connsiteX4" fmla="*/ 1313534 w 4882080"/>
              <a:gd name="connsiteY4" fmla="*/ 4656714 h 4882080"/>
              <a:gd name="connsiteX5" fmla="*/ 225368 w 4882080"/>
              <a:gd name="connsiteY5" fmla="*/ 4656714 h 4882080"/>
              <a:gd name="connsiteX6" fmla="*/ 225367 w 4882080"/>
              <a:gd name="connsiteY6" fmla="*/ 4656714 h 4882080"/>
              <a:gd name="connsiteX7" fmla="*/ 225367 w 4882080"/>
              <a:gd name="connsiteY7" fmla="*/ 3568548 h 4882080"/>
              <a:gd name="connsiteX8" fmla="*/ 3568548 w 4882080"/>
              <a:gd name="connsiteY8" fmla="*/ 225367 h 4882080"/>
              <a:gd name="connsiteX9" fmla="*/ 4112631 w 4882080"/>
              <a:gd name="connsiteY9" fmla="*/ 0 h 488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82080" h="4882080">
                <a:moveTo>
                  <a:pt x="4112631" y="0"/>
                </a:moveTo>
                <a:cubicBezTo>
                  <a:pt x="4309551" y="0"/>
                  <a:pt x="4506470" y="75122"/>
                  <a:pt x="4656715" y="225367"/>
                </a:cubicBezTo>
                <a:lnTo>
                  <a:pt x="4656714" y="225366"/>
                </a:lnTo>
                <a:cubicBezTo>
                  <a:pt x="4957203" y="525855"/>
                  <a:pt x="4957203" y="1013043"/>
                  <a:pt x="4656714" y="1313532"/>
                </a:cubicBezTo>
                <a:lnTo>
                  <a:pt x="1313534" y="4656714"/>
                </a:lnTo>
                <a:cubicBezTo>
                  <a:pt x="1013045" y="4957203"/>
                  <a:pt x="525857" y="4957203"/>
                  <a:pt x="225368" y="4656714"/>
                </a:cubicBezTo>
                <a:lnTo>
                  <a:pt x="225367" y="4656714"/>
                </a:lnTo>
                <a:cubicBezTo>
                  <a:pt x="-75122" y="4356225"/>
                  <a:pt x="-75122" y="3869037"/>
                  <a:pt x="225367" y="3568548"/>
                </a:cubicBezTo>
                <a:lnTo>
                  <a:pt x="3568548" y="225367"/>
                </a:lnTo>
                <a:cubicBezTo>
                  <a:pt x="3718792" y="75122"/>
                  <a:pt x="3915712" y="0"/>
                  <a:pt x="4112631" y="0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3632251" y="987959"/>
            <a:ext cx="4882080" cy="4882080"/>
          </a:xfrm>
          <a:custGeom>
            <a:avLst/>
            <a:gdLst>
              <a:gd name="connsiteX0" fmla="*/ 4112631 w 4882080"/>
              <a:gd name="connsiteY0" fmla="*/ 0 h 4882080"/>
              <a:gd name="connsiteX1" fmla="*/ 4656715 w 4882080"/>
              <a:gd name="connsiteY1" fmla="*/ 225367 h 4882080"/>
              <a:gd name="connsiteX2" fmla="*/ 4656714 w 4882080"/>
              <a:gd name="connsiteY2" fmla="*/ 225366 h 4882080"/>
              <a:gd name="connsiteX3" fmla="*/ 4656714 w 4882080"/>
              <a:gd name="connsiteY3" fmla="*/ 1313532 h 4882080"/>
              <a:gd name="connsiteX4" fmla="*/ 1313534 w 4882080"/>
              <a:gd name="connsiteY4" fmla="*/ 4656714 h 4882080"/>
              <a:gd name="connsiteX5" fmla="*/ 225368 w 4882080"/>
              <a:gd name="connsiteY5" fmla="*/ 4656714 h 4882080"/>
              <a:gd name="connsiteX6" fmla="*/ 225367 w 4882080"/>
              <a:gd name="connsiteY6" fmla="*/ 4656714 h 4882080"/>
              <a:gd name="connsiteX7" fmla="*/ 225367 w 4882080"/>
              <a:gd name="connsiteY7" fmla="*/ 3568548 h 4882080"/>
              <a:gd name="connsiteX8" fmla="*/ 3568548 w 4882080"/>
              <a:gd name="connsiteY8" fmla="*/ 225367 h 4882080"/>
              <a:gd name="connsiteX9" fmla="*/ 4112631 w 4882080"/>
              <a:gd name="connsiteY9" fmla="*/ 0 h 488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82080" h="4882080">
                <a:moveTo>
                  <a:pt x="4112631" y="0"/>
                </a:moveTo>
                <a:cubicBezTo>
                  <a:pt x="4309551" y="0"/>
                  <a:pt x="4506470" y="75122"/>
                  <a:pt x="4656715" y="225367"/>
                </a:cubicBezTo>
                <a:lnTo>
                  <a:pt x="4656714" y="225366"/>
                </a:lnTo>
                <a:cubicBezTo>
                  <a:pt x="4957203" y="525855"/>
                  <a:pt x="4957203" y="1013043"/>
                  <a:pt x="4656714" y="1313532"/>
                </a:cubicBezTo>
                <a:lnTo>
                  <a:pt x="1313534" y="4656714"/>
                </a:lnTo>
                <a:cubicBezTo>
                  <a:pt x="1013045" y="4957203"/>
                  <a:pt x="525857" y="4957203"/>
                  <a:pt x="225368" y="4656714"/>
                </a:cubicBezTo>
                <a:lnTo>
                  <a:pt x="225367" y="4656714"/>
                </a:lnTo>
                <a:cubicBezTo>
                  <a:pt x="-75122" y="4356225"/>
                  <a:pt x="-75122" y="3869037"/>
                  <a:pt x="225367" y="3568548"/>
                </a:cubicBezTo>
                <a:lnTo>
                  <a:pt x="3568548" y="225367"/>
                </a:lnTo>
                <a:cubicBezTo>
                  <a:pt x="3718792" y="75122"/>
                  <a:pt x="3915712" y="0"/>
                  <a:pt x="4112631" y="0"/>
                </a:cubicBezTo>
                <a:close/>
              </a:path>
            </a:pathLst>
          </a:custGeom>
          <a:effectLst>
            <a:outerShdw blurRad="1270000" dist="76200" dir="8100000" sx="80000" sy="8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5450590" y="693237"/>
            <a:ext cx="4882080" cy="4882080"/>
          </a:xfrm>
          <a:custGeom>
            <a:avLst/>
            <a:gdLst>
              <a:gd name="connsiteX0" fmla="*/ 4112631 w 4882080"/>
              <a:gd name="connsiteY0" fmla="*/ 0 h 4882080"/>
              <a:gd name="connsiteX1" fmla="*/ 4656715 w 4882080"/>
              <a:gd name="connsiteY1" fmla="*/ 225367 h 4882080"/>
              <a:gd name="connsiteX2" fmla="*/ 4656714 w 4882080"/>
              <a:gd name="connsiteY2" fmla="*/ 225366 h 4882080"/>
              <a:gd name="connsiteX3" fmla="*/ 4656714 w 4882080"/>
              <a:gd name="connsiteY3" fmla="*/ 1313532 h 4882080"/>
              <a:gd name="connsiteX4" fmla="*/ 1313534 w 4882080"/>
              <a:gd name="connsiteY4" fmla="*/ 4656714 h 4882080"/>
              <a:gd name="connsiteX5" fmla="*/ 225368 w 4882080"/>
              <a:gd name="connsiteY5" fmla="*/ 4656714 h 4882080"/>
              <a:gd name="connsiteX6" fmla="*/ 225367 w 4882080"/>
              <a:gd name="connsiteY6" fmla="*/ 4656714 h 4882080"/>
              <a:gd name="connsiteX7" fmla="*/ 225367 w 4882080"/>
              <a:gd name="connsiteY7" fmla="*/ 3568548 h 4882080"/>
              <a:gd name="connsiteX8" fmla="*/ 3568548 w 4882080"/>
              <a:gd name="connsiteY8" fmla="*/ 225367 h 4882080"/>
              <a:gd name="connsiteX9" fmla="*/ 4112631 w 4882080"/>
              <a:gd name="connsiteY9" fmla="*/ 0 h 488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82080" h="4882080">
                <a:moveTo>
                  <a:pt x="4112631" y="0"/>
                </a:moveTo>
                <a:cubicBezTo>
                  <a:pt x="4309551" y="0"/>
                  <a:pt x="4506470" y="75122"/>
                  <a:pt x="4656715" y="225367"/>
                </a:cubicBezTo>
                <a:lnTo>
                  <a:pt x="4656714" y="225366"/>
                </a:lnTo>
                <a:cubicBezTo>
                  <a:pt x="4957203" y="525855"/>
                  <a:pt x="4957203" y="1013043"/>
                  <a:pt x="4656714" y="1313532"/>
                </a:cubicBezTo>
                <a:lnTo>
                  <a:pt x="1313534" y="4656714"/>
                </a:lnTo>
                <a:cubicBezTo>
                  <a:pt x="1013045" y="4957203"/>
                  <a:pt x="525857" y="4957203"/>
                  <a:pt x="225368" y="4656714"/>
                </a:cubicBezTo>
                <a:lnTo>
                  <a:pt x="225367" y="4656714"/>
                </a:lnTo>
                <a:cubicBezTo>
                  <a:pt x="-75122" y="4356225"/>
                  <a:pt x="-75122" y="3869037"/>
                  <a:pt x="225367" y="3568548"/>
                </a:cubicBezTo>
                <a:lnTo>
                  <a:pt x="3568548" y="225367"/>
                </a:lnTo>
                <a:cubicBezTo>
                  <a:pt x="3718792" y="75122"/>
                  <a:pt x="3915712" y="0"/>
                  <a:pt x="4112631" y="0"/>
                </a:cubicBezTo>
                <a:close/>
              </a:path>
            </a:pathLst>
          </a:custGeom>
          <a:effectLst>
            <a:outerShdw blurRad="1270000" dist="76200" dir="8100000" sx="80000" sy="8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5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7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122671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3846512" y="1179523"/>
            <a:ext cx="4498976" cy="4498954"/>
          </a:xfrm>
          <a:custGeom>
            <a:avLst/>
            <a:gdLst>
              <a:gd name="connsiteX0" fmla="*/ 2249488 w 4498976"/>
              <a:gd name="connsiteY0" fmla="*/ 900567 h 4498954"/>
              <a:gd name="connsiteX1" fmla="*/ 900572 w 4498976"/>
              <a:gd name="connsiteY1" fmla="*/ 2249477 h 4498954"/>
              <a:gd name="connsiteX2" fmla="*/ 2249488 w 4498976"/>
              <a:gd name="connsiteY2" fmla="*/ 3598387 h 4498954"/>
              <a:gd name="connsiteX3" fmla="*/ 3598404 w 4498976"/>
              <a:gd name="connsiteY3" fmla="*/ 2249477 h 4498954"/>
              <a:gd name="connsiteX4" fmla="*/ 2249488 w 4498976"/>
              <a:gd name="connsiteY4" fmla="*/ 900567 h 4498954"/>
              <a:gd name="connsiteX5" fmla="*/ 2249488 w 4498976"/>
              <a:gd name="connsiteY5" fmla="*/ 0 h 4498954"/>
              <a:gd name="connsiteX6" fmla="*/ 4498976 w 4498976"/>
              <a:gd name="connsiteY6" fmla="*/ 2249477 h 4498954"/>
              <a:gd name="connsiteX7" fmla="*/ 2249488 w 4498976"/>
              <a:gd name="connsiteY7" fmla="*/ 4498954 h 4498954"/>
              <a:gd name="connsiteX8" fmla="*/ 0 w 4498976"/>
              <a:gd name="connsiteY8" fmla="*/ 2249477 h 4498954"/>
              <a:gd name="connsiteX9" fmla="*/ 2249488 w 4498976"/>
              <a:gd name="connsiteY9" fmla="*/ 0 h 4498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98976" h="4498954">
                <a:moveTo>
                  <a:pt x="2249488" y="900567"/>
                </a:moveTo>
                <a:cubicBezTo>
                  <a:pt x="1504502" y="900567"/>
                  <a:pt x="900572" y="1504495"/>
                  <a:pt x="900572" y="2249477"/>
                </a:cubicBezTo>
                <a:cubicBezTo>
                  <a:pt x="900572" y="2994459"/>
                  <a:pt x="1504502" y="3598387"/>
                  <a:pt x="2249488" y="3598387"/>
                </a:cubicBezTo>
                <a:cubicBezTo>
                  <a:pt x="2994474" y="3598387"/>
                  <a:pt x="3598404" y="2994459"/>
                  <a:pt x="3598404" y="2249477"/>
                </a:cubicBezTo>
                <a:cubicBezTo>
                  <a:pt x="3598404" y="1504495"/>
                  <a:pt x="2994474" y="900567"/>
                  <a:pt x="2249488" y="900567"/>
                </a:cubicBezTo>
                <a:close/>
                <a:moveTo>
                  <a:pt x="2249488" y="0"/>
                </a:moveTo>
                <a:cubicBezTo>
                  <a:pt x="3491846" y="0"/>
                  <a:pt x="4498976" y="1007126"/>
                  <a:pt x="4498976" y="2249477"/>
                </a:cubicBezTo>
                <a:cubicBezTo>
                  <a:pt x="4498976" y="3491829"/>
                  <a:pt x="3491846" y="4498954"/>
                  <a:pt x="2249488" y="4498954"/>
                </a:cubicBezTo>
                <a:cubicBezTo>
                  <a:pt x="1007130" y="4498954"/>
                  <a:pt x="0" y="3491829"/>
                  <a:pt x="0" y="2249477"/>
                </a:cubicBezTo>
                <a:cubicBezTo>
                  <a:pt x="0" y="1007126"/>
                  <a:pt x="1007130" y="0"/>
                  <a:pt x="224948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462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930904" y="1649186"/>
            <a:ext cx="3324816" cy="4441370"/>
          </a:xfrm>
          <a:custGeom>
            <a:avLst/>
            <a:gdLst>
              <a:gd name="connsiteX0" fmla="*/ 23673 w 3324816"/>
              <a:gd name="connsiteY0" fmla="*/ 0 h 4441370"/>
              <a:gd name="connsiteX1" fmla="*/ 3301143 w 3324816"/>
              <a:gd name="connsiteY1" fmla="*/ 0 h 4441370"/>
              <a:gd name="connsiteX2" fmla="*/ 3324816 w 3324816"/>
              <a:gd name="connsiteY2" fmla="*/ 23673 h 4441370"/>
              <a:gd name="connsiteX3" fmla="*/ 3324816 w 3324816"/>
              <a:gd name="connsiteY3" fmla="*/ 4417697 h 4441370"/>
              <a:gd name="connsiteX4" fmla="*/ 3301143 w 3324816"/>
              <a:gd name="connsiteY4" fmla="*/ 4441370 h 4441370"/>
              <a:gd name="connsiteX5" fmla="*/ 23673 w 3324816"/>
              <a:gd name="connsiteY5" fmla="*/ 4441370 h 4441370"/>
              <a:gd name="connsiteX6" fmla="*/ 0 w 3324816"/>
              <a:gd name="connsiteY6" fmla="*/ 4417697 h 4441370"/>
              <a:gd name="connsiteX7" fmla="*/ 0 w 3324816"/>
              <a:gd name="connsiteY7" fmla="*/ 23673 h 4441370"/>
              <a:gd name="connsiteX8" fmla="*/ 23673 w 3324816"/>
              <a:gd name="connsiteY8" fmla="*/ 0 h 4441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4816" h="4441370">
                <a:moveTo>
                  <a:pt x="23673" y="0"/>
                </a:moveTo>
                <a:lnTo>
                  <a:pt x="3301143" y="0"/>
                </a:lnTo>
                <a:cubicBezTo>
                  <a:pt x="3314217" y="0"/>
                  <a:pt x="3324816" y="10599"/>
                  <a:pt x="3324816" y="23673"/>
                </a:cubicBezTo>
                <a:lnTo>
                  <a:pt x="3324816" y="4417697"/>
                </a:lnTo>
                <a:cubicBezTo>
                  <a:pt x="3324816" y="4430771"/>
                  <a:pt x="3314217" y="4441370"/>
                  <a:pt x="3301143" y="4441370"/>
                </a:cubicBezTo>
                <a:lnTo>
                  <a:pt x="23673" y="4441370"/>
                </a:lnTo>
                <a:cubicBezTo>
                  <a:pt x="10599" y="4441370"/>
                  <a:pt x="0" y="4430771"/>
                  <a:pt x="0" y="4417697"/>
                </a:cubicBezTo>
                <a:lnTo>
                  <a:pt x="0" y="23673"/>
                </a:lnTo>
                <a:cubicBezTo>
                  <a:pt x="0" y="10599"/>
                  <a:pt x="10599" y="0"/>
                  <a:pt x="23673" y="0"/>
                </a:cubicBezTo>
                <a:close/>
              </a:path>
            </a:pathLst>
          </a:custGeom>
          <a:effectLst>
            <a:outerShdw blurRad="1905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4433592" y="1649186"/>
            <a:ext cx="3324816" cy="2348404"/>
          </a:xfrm>
          <a:custGeom>
            <a:avLst/>
            <a:gdLst>
              <a:gd name="connsiteX0" fmla="*/ 21958 w 3324816"/>
              <a:gd name="connsiteY0" fmla="*/ 0 h 2348404"/>
              <a:gd name="connsiteX1" fmla="*/ 3302858 w 3324816"/>
              <a:gd name="connsiteY1" fmla="*/ 0 h 2348404"/>
              <a:gd name="connsiteX2" fmla="*/ 3324816 w 3324816"/>
              <a:gd name="connsiteY2" fmla="*/ 21958 h 2348404"/>
              <a:gd name="connsiteX3" fmla="*/ 3324816 w 3324816"/>
              <a:gd name="connsiteY3" fmla="*/ 2348404 h 2348404"/>
              <a:gd name="connsiteX4" fmla="*/ 0 w 3324816"/>
              <a:gd name="connsiteY4" fmla="*/ 2348404 h 2348404"/>
              <a:gd name="connsiteX5" fmla="*/ 0 w 3324816"/>
              <a:gd name="connsiteY5" fmla="*/ 21958 h 2348404"/>
              <a:gd name="connsiteX6" fmla="*/ 21958 w 3324816"/>
              <a:gd name="connsiteY6" fmla="*/ 0 h 234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24816" h="2348404">
                <a:moveTo>
                  <a:pt x="21958" y="0"/>
                </a:moveTo>
                <a:lnTo>
                  <a:pt x="3302858" y="0"/>
                </a:lnTo>
                <a:cubicBezTo>
                  <a:pt x="3314985" y="0"/>
                  <a:pt x="3324816" y="9831"/>
                  <a:pt x="3324816" y="21958"/>
                </a:cubicBezTo>
                <a:lnTo>
                  <a:pt x="3324816" y="2348404"/>
                </a:lnTo>
                <a:lnTo>
                  <a:pt x="0" y="2348404"/>
                </a:lnTo>
                <a:lnTo>
                  <a:pt x="0" y="21958"/>
                </a:lnTo>
                <a:cubicBezTo>
                  <a:pt x="0" y="9831"/>
                  <a:pt x="9831" y="0"/>
                  <a:pt x="219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936280" y="1649186"/>
            <a:ext cx="3324816" cy="4441370"/>
          </a:xfrm>
          <a:custGeom>
            <a:avLst/>
            <a:gdLst>
              <a:gd name="connsiteX0" fmla="*/ 23673 w 3324816"/>
              <a:gd name="connsiteY0" fmla="*/ 0 h 4441370"/>
              <a:gd name="connsiteX1" fmla="*/ 3301143 w 3324816"/>
              <a:gd name="connsiteY1" fmla="*/ 0 h 4441370"/>
              <a:gd name="connsiteX2" fmla="*/ 3324816 w 3324816"/>
              <a:gd name="connsiteY2" fmla="*/ 23673 h 4441370"/>
              <a:gd name="connsiteX3" fmla="*/ 3324816 w 3324816"/>
              <a:gd name="connsiteY3" fmla="*/ 4417697 h 4441370"/>
              <a:gd name="connsiteX4" fmla="*/ 3301143 w 3324816"/>
              <a:gd name="connsiteY4" fmla="*/ 4441370 h 4441370"/>
              <a:gd name="connsiteX5" fmla="*/ 23673 w 3324816"/>
              <a:gd name="connsiteY5" fmla="*/ 4441370 h 4441370"/>
              <a:gd name="connsiteX6" fmla="*/ 0 w 3324816"/>
              <a:gd name="connsiteY6" fmla="*/ 4417697 h 4441370"/>
              <a:gd name="connsiteX7" fmla="*/ 0 w 3324816"/>
              <a:gd name="connsiteY7" fmla="*/ 23673 h 4441370"/>
              <a:gd name="connsiteX8" fmla="*/ 23673 w 3324816"/>
              <a:gd name="connsiteY8" fmla="*/ 0 h 4441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4816" h="4441370">
                <a:moveTo>
                  <a:pt x="23673" y="0"/>
                </a:moveTo>
                <a:lnTo>
                  <a:pt x="3301143" y="0"/>
                </a:lnTo>
                <a:cubicBezTo>
                  <a:pt x="3314217" y="0"/>
                  <a:pt x="3324816" y="10599"/>
                  <a:pt x="3324816" y="23673"/>
                </a:cubicBezTo>
                <a:lnTo>
                  <a:pt x="3324816" y="4417697"/>
                </a:lnTo>
                <a:cubicBezTo>
                  <a:pt x="3324816" y="4430771"/>
                  <a:pt x="3314217" y="4441370"/>
                  <a:pt x="3301143" y="4441370"/>
                </a:cubicBezTo>
                <a:lnTo>
                  <a:pt x="23673" y="4441370"/>
                </a:lnTo>
                <a:cubicBezTo>
                  <a:pt x="10599" y="4441370"/>
                  <a:pt x="0" y="4430771"/>
                  <a:pt x="0" y="4417697"/>
                </a:cubicBezTo>
                <a:lnTo>
                  <a:pt x="0" y="23673"/>
                </a:lnTo>
                <a:cubicBezTo>
                  <a:pt x="0" y="10599"/>
                  <a:pt x="10599" y="0"/>
                  <a:pt x="23673" y="0"/>
                </a:cubicBezTo>
                <a:close/>
              </a:path>
            </a:pathLst>
          </a:custGeom>
          <a:effectLst>
            <a:outerShdw blurRad="1905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253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7" grpId="0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21331" y="2400300"/>
            <a:ext cx="3946949" cy="2461986"/>
          </a:xfrm>
          <a:custGeom>
            <a:avLst/>
            <a:gdLst>
              <a:gd name="connsiteX0" fmla="*/ 19819 w 3946949"/>
              <a:gd name="connsiteY0" fmla="*/ 0 h 2461986"/>
              <a:gd name="connsiteX1" fmla="*/ 3927130 w 3946949"/>
              <a:gd name="connsiteY1" fmla="*/ 0 h 2461986"/>
              <a:gd name="connsiteX2" fmla="*/ 3946949 w 3946949"/>
              <a:gd name="connsiteY2" fmla="*/ 19819 h 2461986"/>
              <a:gd name="connsiteX3" fmla="*/ 3946949 w 3946949"/>
              <a:gd name="connsiteY3" fmla="*/ 2461986 h 2461986"/>
              <a:gd name="connsiteX4" fmla="*/ 0 w 3946949"/>
              <a:gd name="connsiteY4" fmla="*/ 2461986 h 2461986"/>
              <a:gd name="connsiteX5" fmla="*/ 0 w 3946949"/>
              <a:gd name="connsiteY5" fmla="*/ 19819 h 2461986"/>
              <a:gd name="connsiteX6" fmla="*/ 19819 w 3946949"/>
              <a:gd name="connsiteY6" fmla="*/ 0 h 246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6949" h="2461986">
                <a:moveTo>
                  <a:pt x="19819" y="0"/>
                </a:moveTo>
                <a:lnTo>
                  <a:pt x="3927130" y="0"/>
                </a:lnTo>
                <a:cubicBezTo>
                  <a:pt x="3938076" y="0"/>
                  <a:pt x="3946949" y="8873"/>
                  <a:pt x="3946949" y="19819"/>
                </a:cubicBezTo>
                <a:lnTo>
                  <a:pt x="3946949" y="2461986"/>
                </a:lnTo>
                <a:lnTo>
                  <a:pt x="0" y="2461986"/>
                </a:lnTo>
                <a:lnTo>
                  <a:pt x="0" y="19819"/>
                </a:lnTo>
                <a:cubicBezTo>
                  <a:pt x="0" y="8873"/>
                  <a:pt x="8873" y="0"/>
                  <a:pt x="1981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419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257300" y="770165"/>
            <a:ext cx="5317671" cy="5317671"/>
          </a:xfrm>
          <a:prstGeom prst="ellipse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302842" y="2815707"/>
            <a:ext cx="1226586" cy="1226586"/>
          </a:xfrm>
          <a:custGeom>
            <a:avLst/>
            <a:gdLst>
              <a:gd name="connsiteX0" fmla="*/ 613293 w 1226586"/>
              <a:gd name="connsiteY0" fmla="*/ 0 h 1226586"/>
              <a:gd name="connsiteX1" fmla="*/ 1226586 w 1226586"/>
              <a:gd name="connsiteY1" fmla="*/ 613293 h 1226586"/>
              <a:gd name="connsiteX2" fmla="*/ 613293 w 1226586"/>
              <a:gd name="connsiteY2" fmla="*/ 1226586 h 1226586"/>
              <a:gd name="connsiteX3" fmla="*/ 0 w 1226586"/>
              <a:gd name="connsiteY3" fmla="*/ 613293 h 1226586"/>
              <a:gd name="connsiteX4" fmla="*/ 613293 w 1226586"/>
              <a:gd name="connsiteY4" fmla="*/ 0 h 1226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586" h="1226586">
                <a:moveTo>
                  <a:pt x="613293" y="0"/>
                </a:moveTo>
                <a:cubicBezTo>
                  <a:pt x="952005" y="0"/>
                  <a:pt x="1226586" y="274581"/>
                  <a:pt x="1226586" y="613293"/>
                </a:cubicBezTo>
                <a:cubicBezTo>
                  <a:pt x="1226586" y="952005"/>
                  <a:pt x="952005" y="1226586"/>
                  <a:pt x="613293" y="1226586"/>
                </a:cubicBezTo>
                <a:cubicBezTo>
                  <a:pt x="274581" y="1226586"/>
                  <a:pt x="0" y="952005"/>
                  <a:pt x="0" y="613293"/>
                </a:cubicBezTo>
                <a:cubicBezTo>
                  <a:pt x="0" y="274581"/>
                  <a:pt x="274581" y="0"/>
                  <a:pt x="61329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1838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907594" y="-855407"/>
            <a:ext cx="4309192" cy="8568813"/>
          </a:xfrm>
          <a:custGeom>
            <a:avLst/>
            <a:gdLst>
              <a:gd name="connsiteX0" fmla="*/ 4285334 w 4309192"/>
              <a:gd name="connsiteY0" fmla="*/ 1 h 8568813"/>
              <a:gd name="connsiteX1" fmla="*/ 4284890 w 4309192"/>
              <a:gd name="connsiteY1" fmla="*/ 2050491 h 8568813"/>
              <a:gd name="connsiteX2" fmla="*/ 4284407 w 4309192"/>
              <a:gd name="connsiteY2" fmla="*/ 2050466 h 8568813"/>
              <a:gd name="connsiteX3" fmla="*/ 2050457 w 4309192"/>
              <a:gd name="connsiteY3" fmla="*/ 4284411 h 8568813"/>
              <a:gd name="connsiteX4" fmla="*/ 4284407 w 4309192"/>
              <a:gd name="connsiteY4" fmla="*/ 6518356 h 8568813"/>
              <a:gd name="connsiteX5" fmla="*/ 4297327 w 4309192"/>
              <a:gd name="connsiteY5" fmla="*/ 6517704 h 8568813"/>
              <a:gd name="connsiteX6" fmla="*/ 4309192 w 4309192"/>
              <a:gd name="connsiteY6" fmla="*/ 8568742 h 8568813"/>
              <a:gd name="connsiteX7" fmla="*/ 582136 w 4309192"/>
              <a:gd name="connsiteY7" fmla="*/ 6440637 h 8568813"/>
              <a:gd name="connsiteX8" fmla="*/ 570187 w 4309192"/>
              <a:gd name="connsiteY8" fmla="*/ 2148827 h 8568813"/>
              <a:gd name="connsiteX9" fmla="*/ 4285334 w 4309192"/>
              <a:gd name="connsiteY9" fmla="*/ 1 h 8568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09192" h="8568813">
                <a:moveTo>
                  <a:pt x="4285334" y="1"/>
                </a:moveTo>
                <a:lnTo>
                  <a:pt x="4284890" y="2050491"/>
                </a:lnTo>
                <a:lnTo>
                  <a:pt x="4284407" y="2050466"/>
                </a:lnTo>
                <a:cubicBezTo>
                  <a:pt x="3050630" y="2050466"/>
                  <a:pt x="2050457" y="3050637"/>
                  <a:pt x="2050457" y="4284411"/>
                </a:cubicBezTo>
                <a:cubicBezTo>
                  <a:pt x="2050457" y="5518185"/>
                  <a:pt x="3050630" y="6518356"/>
                  <a:pt x="4284407" y="6518356"/>
                </a:cubicBezTo>
                <a:lnTo>
                  <a:pt x="4297327" y="6517704"/>
                </a:lnTo>
                <a:lnTo>
                  <a:pt x="4309192" y="8568742"/>
                </a:lnTo>
                <a:cubicBezTo>
                  <a:pt x="2775484" y="8577614"/>
                  <a:pt x="1354024" y="7765977"/>
                  <a:pt x="582136" y="6440637"/>
                </a:cubicBezTo>
                <a:cubicBezTo>
                  <a:pt x="-189752" y="5115297"/>
                  <a:pt x="-194309" y="3478445"/>
                  <a:pt x="570187" y="2148827"/>
                </a:cubicBezTo>
                <a:cubicBezTo>
                  <a:pt x="1334683" y="819209"/>
                  <a:pt x="2751601" y="-331"/>
                  <a:pt x="4285334" y="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67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 nodePh="1">
                                  <p:stCondLst>
                                    <p:cond delay="30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490833" y="-4063190"/>
            <a:ext cx="4994804" cy="4994792"/>
          </a:xfrm>
          <a:custGeom>
            <a:avLst/>
            <a:gdLst>
              <a:gd name="connsiteX0" fmla="*/ 2497402 w 4994804"/>
              <a:gd name="connsiteY0" fmla="*/ 0 h 4994792"/>
              <a:gd name="connsiteX1" fmla="*/ 4994804 w 4994804"/>
              <a:gd name="connsiteY1" fmla="*/ 2497396 h 4994792"/>
              <a:gd name="connsiteX2" fmla="*/ 2497402 w 4994804"/>
              <a:gd name="connsiteY2" fmla="*/ 4994792 h 4994792"/>
              <a:gd name="connsiteX3" fmla="*/ 0 w 4994804"/>
              <a:gd name="connsiteY3" fmla="*/ 2497396 h 4994792"/>
              <a:gd name="connsiteX4" fmla="*/ 2497402 w 4994804"/>
              <a:gd name="connsiteY4" fmla="*/ 0 h 499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94804" h="4994792">
                <a:moveTo>
                  <a:pt x="2497402" y="0"/>
                </a:moveTo>
                <a:cubicBezTo>
                  <a:pt x="3876679" y="0"/>
                  <a:pt x="4994804" y="1118122"/>
                  <a:pt x="4994804" y="2497396"/>
                </a:cubicBezTo>
                <a:cubicBezTo>
                  <a:pt x="4994804" y="3876670"/>
                  <a:pt x="3876679" y="4994792"/>
                  <a:pt x="2497402" y="4994792"/>
                </a:cubicBezTo>
                <a:cubicBezTo>
                  <a:pt x="1118125" y="4994792"/>
                  <a:pt x="0" y="3876670"/>
                  <a:pt x="0" y="2497396"/>
                </a:cubicBezTo>
                <a:cubicBezTo>
                  <a:pt x="0" y="1118122"/>
                  <a:pt x="1118125" y="0"/>
                  <a:pt x="24974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490833" y="5926394"/>
            <a:ext cx="4994804" cy="4994792"/>
          </a:xfrm>
          <a:custGeom>
            <a:avLst/>
            <a:gdLst>
              <a:gd name="connsiteX0" fmla="*/ 2497402 w 4994804"/>
              <a:gd name="connsiteY0" fmla="*/ 0 h 4994792"/>
              <a:gd name="connsiteX1" fmla="*/ 4994804 w 4994804"/>
              <a:gd name="connsiteY1" fmla="*/ 2497396 h 4994792"/>
              <a:gd name="connsiteX2" fmla="*/ 2497402 w 4994804"/>
              <a:gd name="connsiteY2" fmla="*/ 4994792 h 4994792"/>
              <a:gd name="connsiteX3" fmla="*/ 0 w 4994804"/>
              <a:gd name="connsiteY3" fmla="*/ 2497396 h 4994792"/>
              <a:gd name="connsiteX4" fmla="*/ 2497402 w 4994804"/>
              <a:gd name="connsiteY4" fmla="*/ 0 h 499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94804" h="4994792">
                <a:moveTo>
                  <a:pt x="2497402" y="0"/>
                </a:moveTo>
                <a:cubicBezTo>
                  <a:pt x="3876679" y="0"/>
                  <a:pt x="4994804" y="1118122"/>
                  <a:pt x="4994804" y="2497396"/>
                </a:cubicBezTo>
                <a:cubicBezTo>
                  <a:pt x="4994804" y="3876670"/>
                  <a:pt x="3876679" y="4994792"/>
                  <a:pt x="2497402" y="4994792"/>
                </a:cubicBezTo>
                <a:cubicBezTo>
                  <a:pt x="1118125" y="4994792"/>
                  <a:pt x="0" y="3876670"/>
                  <a:pt x="0" y="2497396"/>
                </a:cubicBezTo>
                <a:cubicBezTo>
                  <a:pt x="0" y="1118122"/>
                  <a:pt x="1118125" y="0"/>
                  <a:pt x="24974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490833" y="931606"/>
            <a:ext cx="4994804" cy="4994792"/>
          </a:xfrm>
          <a:custGeom>
            <a:avLst/>
            <a:gdLst>
              <a:gd name="connsiteX0" fmla="*/ 2497402 w 4994804"/>
              <a:gd name="connsiteY0" fmla="*/ 0 h 4994792"/>
              <a:gd name="connsiteX1" fmla="*/ 4994804 w 4994804"/>
              <a:gd name="connsiteY1" fmla="*/ 2497396 h 4994792"/>
              <a:gd name="connsiteX2" fmla="*/ 2497402 w 4994804"/>
              <a:gd name="connsiteY2" fmla="*/ 4994792 h 4994792"/>
              <a:gd name="connsiteX3" fmla="*/ 0 w 4994804"/>
              <a:gd name="connsiteY3" fmla="*/ 2497396 h 4994792"/>
              <a:gd name="connsiteX4" fmla="*/ 2497402 w 4994804"/>
              <a:gd name="connsiteY4" fmla="*/ 0 h 499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94804" h="4994792">
                <a:moveTo>
                  <a:pt x="2497402" y="0"/>
                </a:moveTo>
                <a:cubicBezTo>
                  <a:pt x="3876679" y="0"/>
                  <a:pt x="4994804" y="1118122"/>
                  <a:pt x="4994804" y="2497396"/>
                </a:cubicBezTo>
                <a:cubicBezTo>
                  <a:pt x="4994804" y="3876670"/>
                  <a:pt x="3876679" y="4994792"/>
                  <a:pt x="2497402" y="4994792"/>
                </a:cubicBezTo>
                <a:cubicBezTo>
                  <a:pt x="1118125" y="4994792"/>
                  <a:pt x="0" y="3876670"/>
                  <a:pt x="0" y="2497396"/>
                </a:cubicBezTo>
                <a:cubicBezTo>
                  <a:pt x="0" y="1118122"/>
                  <a:pt x="1118125" y="0"/>
                  <a:pt x="24974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3048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5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-31738" y="1532"/>
            <a:ext cx="5518138" cy="5484869"/>
          </a:xfrm>
          <a:custGeom>
            <a:avLst/>
            <a:gdLst>
              <a:gd name="connsiteX0" fmla="*/ 2892385 w 5518138"/>
              <a:gd name="connsiteY0" fmla="*/ 0 h 5484869"/>
              <a:gd name="connsiteX1" fmla="*/ 5518138 w 5518138"/>
              <a:gd name="connsiteY1" fmla="*/ 1405 h 5484869"/>
              <a:gd name="connsiteX2" fmla="*/ 3898931 w 5518138"/>
              <a:gd name="connsiteY2" fmla="*/ 3890180 h 5484869"/>
              <a:gd name="connsiteX3" fmla="*/ 0 w 5518138"/>
              <a:gd name="connsiteY3" fmla="*/ 5484778 h 5484869"/>
              <a:gd name="connsiteX4" fmla="*/ 15192 w 5518138"/>
              <a:gd name="connsiteY4" fmla="*/ 2858737 h 5484869"/>
              <a:gd name="connsiteX5" fmla="*/ 31738 w 5518138"/>
              <a:gd name="connsiteY5" fmla="*/ 2859155 h 5484869"/>
              <a:gd name="connsiteX6" fmla="*/ 2888701 w 5518138"/>
              <a:gd name="connsiteY6" fmla="*/ 145684 h 5484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18138" h="5484869">
                <a:moveTo>
                  <a:pt x="2892385" y="0"/>
                </a:moveTo>
                <a:lnTo>
                  <a:pt x="5518138" y="1405"/>
                </a:lnTo>
                <a:cubicBezTo>
                  <a:pt x="5517357" y="1461480"/>
                  <a:pt x="4934617" y="2861019"/>
                  <a:pt x="3898931" y="3890180"/>
                </a:cubicBezTo>
                <a:cubicBezTo>
                  <a:pt x="2863244" y="4919341"/>
                  <a:pt x="1460050" y="5493224"/>
                  <a:pt x="0" y="5484778"/>
                </a:cubicBezTo>
                <a:lnTo>
                  <a:pt x="15192" y="2858737"/>
                </a:lnTo>
                <a:lnTo>
                  <a:pt x="31738" y="2859155"/>
                </a:lnTo>
                <a:cubicBezTo>
                  <a:pt x="1562279" y="2859155"/>
                  <a:pt x="2812083" y="1657181"/>
                  <a:pt x="2888701" y="145684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275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00040" y="3429001"/>
            <a:ext cx="4994788" cy="2511841"/>
          </a:xfrm>
          <a:custGeom>
            <a:avLst/>
            <a:gdLst>
              <a:gd name="connsiteX0" fmla="*/ 42 w 4994788"/>
              <a:gd name="connsiteY0" fmla="*/ 0 h 2511841"/>
              <a:gd name="connsiteX1" fmla="*/ 1195599 w 4994788"/>
              <a:gd name="connsiteY1" fmla="*/ 6916 h 2511841"/>
              <a:gd name="connsiteX2" fmla="*/ 1195218 w 4994788"/>
              <a:gd name="connsiteY2" fmla="*/ 14446 h 2511841"/>
              <a:gd name="connsiteX3" fmla="*/ 2497392 w 4994788"/>
              <a:gd name="connsiteY3" fmla="*/ 1316623 h 2511841"/>
              <a:gd name="connsiteX4" fmla="*/ 3799566 w 4994788"/>
              <a:gd name="connsiteY4" fmla="*/ 14446 h 2511841"/>
              <a:gd name="connsiteX5" fmla="*/ 3799552 w 4994788"/>
              <a:gd name="connsiteY5" fmla="*/ 14165 h 2511841"/>
              <a:gd name="connsiteX6" fmla="*/ 4994788 w 4994788"/>
              <a:gd name="connsiteY6" fmla="*/ 13907 h 2511841"/>
              <a:gd name="connsiteX7" fmla="*/ 3742231 w 4994788"/>
              <a:gd name="connsiteY7" fmla="*/ 2179478 h 2511841"/>
              <a:gd name="connsiteX8" fmla="*/ 1240521 w 4994788"/>
              <a:gd name="connsiteY8" fmla="*/ 2172513 h 2511841"/>
              <a:gd name="connsiteX9" fmla="*/ 42 w 4994788"/>
              <a:gd name="connsiteY9" fmla="*/ 0 h 2511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94788" h="2511841">
                <a:moveTo>
                  <a:pt x="42" y="0"/>
                </a:moveTo>
                <a:lnTo>
                  <a:pt x="1195599" y="6916"/>
                </a:lnTo>
                <a:lnTo>
                  <a:pt x="1195218" y="14446"/>
                </a:lnTo>
                <a:cubicBezTo>
                  <a:pt x="1195218" y="733618"/>
                  <a:pt x="1778221" y="1316623"/>
                  <a:pt x="2497392" y="1316623"/>
                </a:cubicBezTo>
                <a:cubicBezTo>
                  <a:pt x="3216563" y="1316623"/>
                  <a:pt x="3799566" y="733618"/>
                  <a:pt x="3799566" y="14446"/>
                </a:cubicBezTo>
                <a:lnTo>
                  <a:pt x="3799552" y="14165"/>
                </a:lnTo>
                <a:lnTo>
                  <a:pt x="4994788" y="13907"/>
                </a:lnTo>
                <a:cubicBezTo>
                  <a:pt x="4994982" y="907925"/>
                  <a:pt x="4517270" y="1733851"/>
                  <a:pt x="3742231" y="2179478"/>
                </a:cubicBezTo>
                <a:cubicBezTo>
                  <a:pt x="2967192" y="2625105"/>
                  <a:pt x="2013066" y="2622449"/>
                  <a:pt x="1240521" y="2172513"/>
                </a:cubicBezTo>
                <a:cubicBezTo>
                  <a:pt x="467976" y="1722577"/>
                  <a:pt x="-5130" y="894003"/>
                  <a:pt x="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323644" y="917158"/>
            <a:ext cx="4994788" cy="2511842"/>
          </a:xfrm>
          <a:custGeom>
            <a:avLst/>
            <a:gdLst>
              <a:gd name="connsiteX0" fmla="*/ 2490441 w 4994788"/>
              <a:gd name="connsiteY0" fmla="*/ 10 h 2511842"/>
              <a:gd name="connsiteX1" fmla="*/ 3742231 w 4994788"/>
              <a:gd name="connsiteY1" fmla="*/ 332364 h 2511842"/>
              <a:gd name="connsiteX2" fmla="*/ 4994788 w 4994788"/>
              <a:gd name="connsiteY2" fmla="*/ 2497935 h 2511842"/>
              <a:gd name="connsiteX3" fmla="*/ 3799552 w 4994788"/>
              <a:gd name="connsiteY3" fmla="*/ 2497677 h 2511842"/>
              <a:gd name="connsiteX4" fmla="*/ 3799566 w 4994788"/>
              <a:gd name="connsiteY4" fmla="*/ 2497396 h 2511842"/>
              <a:gd name="connsiteX5" fmla="*/ 2497392 w 4994788"/>
              <a:gd name="connsiteY5" fmla="*/ 1195218 h 2511842"/>
              <a:gd name="connsiteX6" fmla="*/ 1195218 w 4994788"/>
              <a:gd name="connsiteY6" fmla="*/ 2497396 h 2511842"/>
              <a:gd name="connsiteX7" fmla="*/ 1195599 w 4994788"/>
              <a:gd name="connsiteY7" fmla="*/ 2504926 h 2511842"/>
              <a:gd name="connsiteX8" fmla="*/ 42 w 4994788"/>
              <a:gd name="connsiteY8" fmla="*/ 2511842 h 2511842"/>
              <a:gd name="connsiteX9" fmla="*/ 1240521 w 4994788"/>
              <a:gd name="connsiteY9" fmla="*/ 339329 h 2511842"/>
              <a:gd name="connsiteX10" fmla="*/ 2490441 w 4994788"/>
              <a:gd name="connsiteY10" fmla="*/ 10 h 2511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94788" h="2511842">
                <a:moveTo>
                  <a:pt x="2490441" y="10"/>
                </a:moveTo>
                <a:cubicBezTo>
                  <a:pt x="2922420" y="-1192"/>
                  <a:pt x="3354711" y="109551"/>
                  <a:pt x="3742231" y="332364"/>
                </a:cubicBezTo>
                <a:cubicBezTo>
                  <a:pt x="4517270" y="777991"/>
                  <a:pt x="4994982" y="1603917"/>
                  <a:pt x="4994788" y="2497935"/>
                </a:cubicBezTo>
                <a:lnTo>
                  <a:pt x="3799552" y="2497677"/>
                </a:lnTo>
                <a:lnTo>
                  <a:pt x="3799566" y="2497396"/>
                </a:lnTo>
                <a:cubicBezTo>
                  <a:pt x="3799566" y="1778223"/>
                  <a:pt x="3216563" y="1195218"/>
                  <a:pt x="2497392" y="1195218"/>
                </a:cubicBezTo>
                <a:cubicBezTo>
                  <a:pt x="1778221" y="1195218"/>
                  <a:pt x="1195218" y="1778223"/>
                  <a:pt x="1195218" y="2497396"/>
                </a:cubicBezTo>
                <a:lnTo>
                  <a:pt x="1195599" y="2504926"/>
                </a:lnTo>
                <a:lnTo>
                  <a:pt x="42" y="2511842"/>
                </a:lnTo>
                <a:cubicBezTo>
                  <a:pt x="-5130" y="1617839"/>
                  <a:pt x="467976" y="789265"/>
                  <a:pt x="1240521" y="339329"/>
                </a:cubicBezTo>
                <a:cubicBezTo>
                  <a:pt x="1626793" y="114361"/>
                  <a:pt x="2058461" y="1213"/>
                  <a:pt x="2490441" y="1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47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  <p:bldP spid="6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/>
          <p:cNvSpPr/>
          <p:nvPr userDrawn="1"/>
        </p:nvSpPr>
        <p:spPr>
          <a:xfrm>
            <a:off x="6513882" y="-2895600"/>
            <a:ext cx="14364918" cy="6119913"/>
          </a:xfrm>
          <a:prstGeom prst="parallelogram">
            <a:avLst>
              <a:gd name="adj" fmla="val 10063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713532" y="1633983"/>
            <a:ext cx="7658100" cy="3409260"/>
          </a:xfrm>
          <a:custGeom>
            <a:avLst/>
            <a:gdLst>
              <a:gd name="connsiteX0" fmla="*/ 3430977 w 7658100"/>
              <a:gd name="connsiteY0" fmla="*/ 0 h 3409260"/>
              <a:gd name="connsiteX1" fmla="*/ 7658100 w 7658100"/>
              <a:gd name="connsiteY1" fmla="*/ 0 h 3409260"/>
              <a:gd name="connsiteX2" fmla="*/ 4227123 w 7658100"/>
              <a:gd name="connsiteY2" fmla="*/ 3409260 h 3409260"/>
              <a:gd name="connsiteX3" fmla="*/ 0 w 7658100"/>
              <a:gd name="connsiteY3" fmla="*/ 3409260 h 3409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8100" h="3409260">
                <a:moveTo>
                  <a:pt x="3430977" y="0"/>
                </a:moveTo>
                <a:lnTo>
                  <a:pt x="7658100" y="0"/>
                </a:lnTo>
                <a:lnTo>
                  <a:pt x="4227123" y="3409260"/>
                </a:lnTo>
                <a:lnTo>
                  <a:pt x="0" y="3409260"/>
                </a:lnTo>
                <a:close/>
              </a:path>
            </a:pathLst>
          </a:custGeom>
          <a:effectLst>
            <a:outerShdw blurRad="1270000" dist="127000" dir="8100000" sx="89000" sy="89000" algn="tr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046435" y="3481839"/>
            <a:ext cx="6192158" cy="2756647"/>
          </a:xfrm>
          <a:custGeom>
            <a:avLst/>
            <a:gdLst>
              <a:gd name="connsiteX0" fmla="*/ 3430977 w 7658100"/>
              <a:gd name="connsiteY0" fmla="*/ 0 h 3409260"/>
              <a:gd name="connsiteX1" fmla="*/ 7658100 w 7658100"/>
              <a:gd name="connsiteY1" fmla="*/ 0 h 3409260"/>
              <a:gd name="connsiteX2" fmla="*/ 4227123 w 7658100"/>
              <a:gd name="connsiteY2" fmla="*/ 3409260 h 3409260"/>
              <a:gd name="connsiteX3" fmla="*/ 0 w 7658100"/>
              <a:gd name="connsiteY3" fmla="*/ 3409260 h 3409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8100" h="3409260">
                <a:moveTo>
                  <a:pt x="3430977" y="0"/>
                </a:moveTo>
                <a:lnTo>
                  <a:pt x="7658100" y="0"/>
                </a:lnTo>
                <a:lnTo>
                  <a:pt x="4227123" y="3409260"/>
                </a:lnTo>
                <a:lnTo>
                  <a:pt x="0" y="3409260"/>
                </a:lnTo>
                <a:close/>
              </a:path>
            </a:pathLst>
          </a:custGeom>
          <a:effectLst>
            <a:outerShdw blurRad="1270000" dist="127000" dir="8100000" sx="90000" sy="90000" algn="tr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46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/>
      <p:bldP spid="7" grpId="0"/>
      <p:bldP spid="11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 rot="2700000">
            <a:off x="10403116" y="933449"/>
            <a:ext cx="2285999" cy="4076700"/>
          </a:xfrm>
          <a:prstGeom prst="rect">
            <a:avLst/>
          </a:prstGeom>
          <a:effectLst>
            <a:innerShdw blurRad="114300">
              <a:schemeClr val="tx1">
                <a:lumMod val="75000"/>
                <a:lumOff val="25000"/>
              </a:schemeClr>
            </a:innerShdw>
          </a:effectLst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endParaRPr lang="id-ID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 rot="2700000">
            <a:off x="-497117" y="1842439"/>
            <a:ext cx="2285999" cy="4076700"/>
          </a:xfrm>
          <a:prstGeom prst="rect">
            <a:avLst/>
          </a:prstGeom>
          <a:effectLst>
            <a:innerShdw blurRad="114300">
              <a:schemeClr val="tx1">
                <a:lumMod val="75000"/>
                <a:lumOff val="25000"/>
              </a:schemeClr>
            </a:innerShdw>
          </a:effectLst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2719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238173" y="1571174"/>
            <a:ext cx="3715656" cy="3715654"/>
          </a:xfrm>
          <a:custGeom>
            <a:avLst/>
            <a:gdLst>
              <a:gd name="connsiteX0" fmla="*/ 1857828 w 3715656"/>
              <a:gd name="connsiteY0" fmla="*/ 0 h 3715654"/>
              <a:gd name="connsiteX1" fmla="*/ 3715656 w 3715656"/>
              <a:gd name="connsiteY1" fmla="*/ 1857827 h 3715654"/>
              <a:gd name="connsiteX2" fmla="*/ 1857828 w 3715656"/>
              <a:gd name="connsiteY2" fmla="*/ 3715654 h 3715654"/>
              <a:gd name="connsiteX3" fmla="*/ 0 w 3715656"/>
              <a:gd name="connsiteY3" fmla="*/ 1857827 h 3715654"/>
              <a:gd name="connsiteX4" fmla="*/ 1857828 w 3715656"/>
              <a:gd name="connsiteY4" fmla="*/ 0 h 3715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5656" h="3715654">
                <a:moveTo>
                  <a:pt x="1857828" y="0"/>
                </a:moveTo>
                <a:cubicBezTo>
                  <a:pt x="2883878" y="0"/>
                  <a:pt x="3715656" y="831777"/>
                  <a:pt x="3715656" y="1857827"/>
                </a:cubicBezTo>
                <a:cubicBezTo>
                  <a:pt x="3715656" y="2883877"/>
                  <a:pt x="2883878" y="3715654"/>
                  <a:pt x="1857828" y="3715654"/>
                </a:cubicBezTo>
                <a:cubicBezTo>
                  <a:pt x="831778" y="3715654"/>
                  <a:pt x="0" y="2883877"/>
                  <a:pt x="0" y="1857827"/>
                </a:cubicBezTo>
                <a:cubicBezTo>
                  <a:pt x="0" y="831777"/>
                  <a:pt x="831778" y="0"/>
                  <a:pt x="18578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1456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060826" y="1656547"/>
            <a:ext cx="4352925" cy="5316511"/>
          </a:xfrm>
          <a:custGeom>
            <a:avLst/>
            <a:gdLst>
              <a:gd name="connsiteX0" fmla="*/ 0 w 3324225"/>
              <a:gd name="connsiteY0" fmla="*/ 0 h 4002061"/>
              <a:gd name="connsiteX1" fmla="*/ 3324225 w 3324225"/>
              <a:gd name="connsiteY1" fmla="*/ 0 h 4002061"/>
              <a:gd name="connsiteX2" fmla="*/ 3324225 w 3324225"/>
              <a:gd name="connsiteY2" fmla="*/ 4002061 h 4002061"/>
              <a:gd name="connsiteX3" fmla="*/ 0 w 3324225"/>
              <a:gd name="connsiteY3" fmla="*/ 4002061 h 4002061"/>
              <a:gd name="connsiteX4" fmla="*/ 0 w 3324225"/>
              <a:gd name="connsiteY4" fmla="*/ 0 h 4002061"/>
              <a:gd name="connsiteX0" fmla="*/ 0 w 3619500"/>
              <a:gd name="connsiteY0" fmla="*/ 47625 h 4049686"/>
              <a:gd name="connsiteX1" fmla="*/ 3619500 w 3619500"/>
              <a:gd name="connsiteY1" fmla="*/ 0 h 4049686"/>
              <a:gd name="connsiteX2" fmla="*/ 3324225 w 3619500"/>
              <a:gd name="connsiteY2" fmla="*/ 4049686 h 4049686"/>
              <a:gd name="connsiteX3" fmla="*/ 0 w 3619500"/>
              <a:gd name="connsiteY3" fmla="*/ 4049686 h 4049686"/>
              <a:gd name="connsiteX4" fmla="*/ 0 w 3619500"/>
              <a:gd name="connsiteY4" fmla="*/ 47625 h 4049686"/>
              <a:gd name="connsiteX0" fmla="*/ 0 w 3895725"/>
              <a:gd name="connsiteY0" fmla="*/ 542925 h 4544986"/>
              <a:gd name="connsiteX1" fmla="*/ 3895725 w 3895725"/>
              <a:gd name="connsiteY1" fmla="*/ 0 h 4544986"/>
              <a:gd name="connsiteX2" fmla="*/ 3324225 w 3895725"/>
              <a:gd name="connsiteY2" fmla="*/ 4544986 h 4544986"/>
              <a:gd name="connsiteX3" fmla="*/ 0 w 3895725"/>
              <a:gd name="connsiteY3" fmla="*/ 4544986 h 4544986"/>
              <a:gd name="connsiteX4" fmla="*/ 0 w 3895725"/>
              <a:gd name="connsiteY4" fmla="*/ 542925 h 4544986"/>
              <a:gd name="connsiteX0" fmla="*/ 1924050 w 5819775"/>
              <a:gd name="connsiteY0" fmla="*/ 542925 h 4544986"/>
              <a:gd name="connsiteX1" fmla="*/ 5819775 w 5819775"/>
              <a:gd name="connsiteY1" fmla="*/ 0 h 4544986"/>
              <a:gd name="connsiteX2" fmla="*/ 5248275 w 5819775"/>
              <a:gd name="connsiteY2" fmla="*/ 4544986 h 4544986"/>
              <a:gd name="connsiteX3" fmla="*/ 0 w 5819775"/>
              <a:gd name="connsiteY3" fmla="*/ 3516286 h 4544986"/>
              <a:gd name="connsiteX4" fmla="*/ 1924050 w 5819775"/>
              <a:gd name="connsiteY4" fmla="*/ 542925 h 4544986"/>
              <a:gd name="connsiteX0" fmla="*/ 1628775 w 5524500"/>
              <a:gd name="connsiteY0" fmla="*/ 542925 h 4544986"/>
              <a:gd name="connsiteX1" fmla="*/ 5524500 w 5524500"/>
              <a:gd name="connsiteY1" fmla="*/ 0 h 4544986"/>
              <a:gd name="connsiteX2" fmla="*/ 4953000 w 5524500"/>
              <a:gd name="connsiteY2" fmla="*/ 4544986 h 4544986"/>
              <a:gd name="connsiteX3" fmla="*/ 0 w 5524500"/>
              <a:gd name="connsiteY3" fmla="*/ 4287811 h 4544986"/>
              <a:gd name="connsiteX4" fmla="*/ 1628775 w 5524500"/>
              <a:gd name="connsiteY4" fmla="*/ 542925 h 4544986"/>
              <a:gd name="connsiteX0" fmla="*/ 971550 w 4867275"/>
              <a:gd name="connsiteY0" fmla="*/ 542925 h 4544986"/>
              <a:gd name="connsiteX1" fmla="*/ 4867275 w 4867275"/>
              <a:gd name="connsiteY1" fmla="*/ 0 h 4544986"/>
              <a:gd name="connsiteX2" fmla="*/ 4295775 w 4867275"/>
              <a:gd name="connsiteY2" fmla="*/ 4544986 h 4544986"/>
              <a:gd name="connsiteX3" fmla="*/ 0 w 4867275"/>
              <a:gd name="connsiteY3" fmla="*/ 4449736 h 4544986"/>
              <a:gd name="connsiteX4" fmla="*/ 971550 w 4867275"/>
              <a:gd name="connsiteY4" fmla="*/ 542925 h 4544986"/>
              <a:gd name="connsiteX0" fmla="*/ 476250 w 4371975"/>
              <a:gd name="connsiteY0" fmla="*/ 542925 h 4544986"/>
              <a:gd name="connsiteX1" fmla="*/ 4371975 w 4371975"/>
              <a:gd name="connsiteY1" fmla="*/ 0 h 4544986"/>
              <a:gd name="connsiteX2" fmla="*/ 3800475 w 4371975"/>
              <a:gd name="connsiteY2" fmla="*/ 4544986 h 4544986"/>
              <a:gd name="connsiteX3" fmla="*/ 0 w 4371975"/>
              <a:gd name="connsiteY3" fmla="*/ 4163986 h 4544986"/>
              <a:gd name="connsiteX4" fmla="*/ 476250 w 4371975"/>
              <a:gd name="connsiteY4" fmla="*/ 542925 h 4544986"/>
              <a:gd name="connsiteX0" fmla="*/ 685800 w 4581525"/>
              <a:gd name="connsiteY0" fmla="*/ 542925 h 4840261"/>
              <a:gd name="connsiteX1" fmla="*/ 4581525 w 4581525"/>
              <a:gd name="connsiteY1" fmla="*/ 0 h 4840261"/>
              <a:gd name="connsiteX2" fmla="*/ 4010025 w 4581525"/>
              <a:gd name="connsiteY2" fmla="*/ 4544986 h 4840261"/>
              <a:gd name="connsiteX3" fmla="*/ 0 w 4581525"/>
              <a:gd name="connsiteY3" fmla="*/ 4840261 h 4840261"/>
              <a:gd name="connsiteX4" fmla="*/ 685800 w 4581525"/>
              <a:gd name="connsiteY4" fmla="*/ 542925 h 4840261"/>
              <a:gd name="connsiteX0" fmla="*/ 685800 w 4581525"/>
              <a:gd name="connsiteY0" fmla="*/ 542925 h 4878361"/>
              <a:gd name="connsiteX1" fmla="*/ 4581525 w 4581525"/>
              <a:gd name="connsiteY1" fmla="*/ 0 h 4878361"/>
              <a:gd name="connsiteX2" fmla="*/ 4171950 w 4581525"/>
              <a:gd name="connsiteY2" fmla="*/ 4878361 h 4878361"/>
              <a:gd name="connsiteX3" fmla="*/ 0 w 4581525"/>
              <a:gd name="connsiteY3" fmla="*/ 4840261 h 4878361"/>
              <a:gd name="connsiteX4" fmla="*/ 685800 w 4581525"/>
              <a:gd name="connsiteY4" fmla="*/ 542925 h 4878361"/>
              <a:gd name="connsiteX0" fmla="*/ 685800 w 4581525"/>
              <a:gd name="connsiteY0" fmla="*/ 542925 h 5049811"/>
              <a:gd name="connsiteX1" fmla="*/ 4581525 w 4581525"/>
              <a:gd name="connsiteY1" fmla="*/ 0 h 5049811"/>
              <a:gd name="connsiteX2" fmla="*/ 4267200 w 4581525"/>
              <a:gd name="connsiteY2" fmla="*/ 5049811 h 5049811"/>
              <a:gd name="connsiteX3" fmla="*/ 0 w 4581525"/>
              <a:gd name="connsiteY3" fmla="*/ 4840261 h 5049811"/>
              <a:gd name="connsiteX4" fmla="*/ 685800 w 4581525"/>
              <a:gd name="connsiteY4" fmla="*/ 542925 h 5049811"/>
              <a:gd name="connsiteX0" fmla="*/ 685800 w 4581525"/>
              <a:gd name="connsiteY0" fmla="*/ 542925 h 5106961"/>
              <a:gd name="connsiteX1" fmla="*/ 4581525 w 4581525"/>
              <a:gd name="connsiteY1" fmla="*/ 0 h 5106961"/>
              <a:gd name="connsiteX2" fmla="*/ 4457700 w 4581525"/>
              <a:gd name="connsiteY2" fmla="*/ 5106961 h 5106961"/>
              <a:gd name="connsiteX3" fmla="*/ 0 w 4581525"/>
              <a:gd name="connsiteY3" fmla="*/ 4840261 h 5106961"/>
              <a:gd name="connsiteX4" fmla="*/ 685800 w 4581525"/>
              <a:gd name="connsiteY4" fmla="*/ 542925 h 5106961"/>
              <a:gd name="connsiteX0" fmla="*/ 685800 w 4600575"/>
              <a:gd name="connsiteY0" fmla="*/ 542925 h 5078386"/>
              <a:gd name="connsiteX1" fmla="*/ 4581525 w 4600575"/>
              <a:gd name="connsiteY1" fmla="*/ 0 h 5078386"/>
              <a:gd name="connsiteX2" fmla="*/ 4600575 w 4600575"/>
              <a:gd name="connsiteY2" fmla="*/ 5078386 h 5078386"/>
              <a:gd name="connsiteX3" fmla="*/ 0 w 4600575"/>
              <a:gd name="connsiteY3" fmla="*/ 4840261 h 5078386"/>
              <a:gd name="connsiteX4" fmla="*/ 685800 w 4600575"/>
              <a:gd name="connsiteY4" fmla="*/ 542925 h 5078386"/>
              <a:gd name="connsiteX0" fmla="*/ 685800 w 4600575"/>
              <a:gd name="connsiteY0" fmla="*/ 542925 h 5011711"/>
              <a:gd name="connsiteX1" fmla="*/ 4581525 w 4600575"/>
              <a:gd name="connsiteY1" fmla="*/ 0 h 5011711"/>
              <a:gd name="connsiteX2" fmla="*/ 4600575 w 4600575"/>
              <a:gd name="connsiteY2" fmla="*/ 5011711 h 5011711"/>
              <a:gd name="connsiteX3" fmla="*/ 0 w 4600575"/>
              <a:gd name="connsiteY3" fmla="*/ 4840261 h 5011711"/>
              <a:gd name="connsiteX4" fmla="*/ 685800 w 4600575"/>
              <a:gd name="connsiteY4" fmla="*/ 542925 h 5011711"/>
              <a:gd name="connsiteX0" fmla="*/ 685800 w 4657725"/>
              <a:gd name="connsiteY0" fmla="*/ 542925 h 5011711"/>
              <a:gd name="connsiteX1" fmla="*/ 4581525 w 4657725"/>
              <a:gd name="connsiteY1" fmla="*/ 0 h 5011711"/>
              <a:gd name="connsiteX2" fmla="*/ 4657725 w 4657725"/>
              <a:gd name="connsiteY2" fmla="*/ 5011711 h 5011711"/>
              <a:gd name="connsiteX3" fmla="*/ 0 w 4657725"/>
              <a:gd name="connsiteY3" fmla="*/ 4840261 h 5011711"/>
              <a:gd name="connsiteX4" fmla="*/ 685800 w 4657725"/>
              <a:gd name="connsiteY4" fmla="*/ 542925 h 5011711"/>
              <a:gd name="connsiteX0" fmla="*/ 495300 w 4467225"/>
              <a:gd name="connsiteY0" fmla="*/ 542925 h 5011711"/>
              <a:gd name="connsiteX1" fmla="*/ 4391025 w 4467225"/>
              <a:gd name="connsiteY1" fmla="*/ 0 h 5011711"/>
              <a:gd name="connsiteX2" fmla="*/ 4467225 w 4467225"/>
              <a:gd name="connsiteY2" fmla="*/ 5011711 h 5011711"/>
              <a:gd name="connsiteX3" fmla="*/ 0 w 4467225"/>
              <a:gd name="connsiteY3" fmla="*/ 4830736 h 5011711"/>
              <a:gd name="connsiteX4" fmla="*/ 495300 w 4467225"/>
              <a:gd name="connsiteY4" fmla="*/ 542925 h 5011711"/>
              <a:gd name="connsiteX0" fmla="*/ 438150 w 4410075"/>
              <a:gd name="connsiteY0" fmla="*/ 542925 h 5011711"/>
              <a:gd name="connsiteX1" fmla="*/ 4333875 w 4410075"/>
              <a:gd name="connsiteY1" fmla="*/ 0 h 5011711"/>
              <a:gd name="connsiteX2" fmla="*/ 4410075 w 4410075"/>
              <a:gd name="connsiteY2" fmla="*/ 5011711 h 5011711"/>
              <a:gd name="connsiteX3" fmla="*/ 0 w 4410075"/>
              <a:gd name="connsiteY3" fmla="*/ 4925986 h 5011711"/>
              <a:gd name="connsiteX4" fmla="*/ 438150 w 4410075"/>
              <a:gd name="connsiteY4" fmla="*/ 542925 h 5011711"/>
              <a:gd name="connsiteX0" fmla="*/ 361950 w 4333875"/>
              <a:gd name="connsiteY0" fmla="*/ 542925 h 5011711"/>
              <a:gd name="connsiteX1" fmla="*/ 4257675 w 4333875"/>
              <a:gd name="connsiteY1" fmla="*/ 0 h 5011711"/>
              <a:gd name="connsiteX2" fmla="*/ 4333875 w 4333875"/>
              <a:gd name="connsiteY2" fmla="*/ 5011711 h 5011711"/>
              <a:gd name="connsiteX3" fmla="*/ 0 w 4333875"/>
              <a:gd name="connsiteY3" fmla="*/ 4935511 h 5011711"/>
              <a:gd name="connsiteX4" fmla="*/ 361950 w 4333875"/>
              <a:gd name="connsiteY4" fmla="*/ 542925 h 5011711"/>
              <a:gd name="connsiteX0" fmla="*/ 295275 w 4267200"/>
              <a:gd name="connsiteY0" fmla="*/ 542925 h 5011711"/>
              <a:gd name="connsiteX1" fmla="*/ 4191000 w 4267200"/>
              <a:gd name="connsiteY1" fmla="*/ 0 h 5011711"/>
              <a:gd name="connsiteX2" fmla="*/ 4267200 w 4267200"/>
              <a:gd name="connsiteY2" fmla="*/ 5011711 h 5011711"/>
              <a:gd name="connsiteX3" fmla="*/ 0 w 4267200"/>
              <a:gd name="connsiteY3" fmla="*/ 4983136 h 5011711"/>
              <a:gd name="connsiteX4" fmla="*/ 295275 w 4267200"/>
              <a:gd name="connsiteY4" fmla="*/ 542925 h 5011711"/>
              <a:gd name="connsiteX0" fmla="*/ 285750 w 4257675"/>
              <a:gd name="connsiteY0" fmla="*/ 542925 h 5049811"/>
              <a:gd name="connsiteX1" fmla="*/ 4181475 w 4257675"/>
              <a:gd name="connsiteY1" fmla="*/ 0 h 5049811"/>
              <a:gd name="connsiteX2" fmla="*/ 4257675 w 4257675"/>
              <a:gd name="connsiteY2" fmla="*/ 5011711 h 5049811"/>
              <a:gd name="connsiteX3" fmla="*/ 0 w 4257675"/>
              <a:gd name="connsiteY3" fmla="*/ 5049811 h 5049811"/>
              <a:gd name="connsiteX4" fmla="*/ 285750 w 4257675"/>
              <a:gd name="connsiteY4" fmla="*/ 542925 h 5049811"/>
              <a:gd name="connsiteX0" fmla="*/ 285750 w 4181475"/>
              <a:gd name="connsiteY0" fmla="*/ 542925 h 5068861"/>
              <a:gd name="connsiteX1" fmla="*/ 4181475 w 4181475"/>
              <a:gd name="connsiteY1" fmla="*/ 0 h 5068861"/>
              <a:gd name="connsiteX2" fmla="*/ 4181475 w 4181475"/>
              <a:gd name="connsiteY2" fmla="*/ 5068861 h 5068861"/>
              <a:gd name="connsiteX3" fmla="*/ 0 w 4181475"/>
              <a:gd name="connsiteY3" fmla="*/ 5049811 h 5068861"/>
              <a:gd name="connsiteX4" fmla="*/ 285750 w 4181475"/>
              <a:gd name="connsiteY4" fmla="*/ 542925 h 5068861"/>
              <a:gd name="connsiteX0" fmla="*/ 285750 w 4257675"/>
              <a:gd name="connsiteY0" fmla="*/ 542925 h 5106961"/>
              <a:gd name="connsiteX1" fmla="*/ 4181475 w 4257675"/>
              <a:gd name="connsiteY1" fmla="*/ 0 h 5106961"/>
              <a:gd name="connsiteX2" fmla="*/ 4257675 w 4257675"/>
              <a:gd name="connsiteY2" fmla="*/ 5106961 h 5106961"/>
              <a:gd name="connsiteX3" fmla="*/ 0 w 4257675"/>
              <a:gd name="connsiteY3" fmla="*/ 5049811 h 5106961"/>
              <a:gd name="connsiteX4" fmla="*/ 285750 w 4257675"/>
              <a:gd name="connsiteY4" fmla="*/ 542925 h 5106961"/>
              <a:gd name="connsiteX0" fmla="*/ 314325 w 4286250"/>
              <a:gd name="connsiteY0" fmla="*/ 542925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314325 w 4286250"/>
              <a:gd name="connsiteY4" fmla="*/ 542925 h 5106961"/>
              <a:gd name="connsiteX0" fmla="*/ 457200 w 4286250"/>
              <a:gd name="connsiteY0" fmla="*/ 419100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457200 w 4286250"/>
              <a:gd name="connsiteY4" fmla="*/ 419100 h 5106961"/>
              <a:gd name="connsiteX0" fmla="*/ 419100 w 4286250"/>
              <a:gd name="connsiteY0" fmla="*/ 247650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419100 w 4286250"/>
              <a:gd name="connsiteY4" fmla="*/ 247650 h 5106961"/>
              <a:gd name="connsiteX0" fmla="*/ 371475 w 4286250"/>
              <a:gd name="connsiteY0" fmla="*/ 0 h 5364136"/>
              <a:gd name="connsiteX1" fmla="*/ 4210050 w 4286250"/>
              <a:gd name="connsiteY1" fmla="*/ 257175 h 5364136"/>
              <a:gd name="connsiteX2" fmla="*/ 4286250 w 4286250"/>
              <a:gd name="connsiteY2" fmla="*/ 5364136 h 5364136"/>
              <a:gd name="connsiteX3" fmla="*/ 0 w 4286250"/>
              <a:gd name="connsiteY3" fmla="*/ 5278411 h 5364136"/>
              <a:gd name="connsiteX4" fmla="*/ 371475 w 4286250"/>
              <a:gd name="connsiteY4" fmla="*/ 0 h 5364136"/>
              <a:gd name="connsiteX0" fmla="*/ 323850 w 4286250"/>
              <a:gd name="connsiteY0" fmla="*/ 0 h 5164111"/>
              <a:gd name="connsiteX1" fmla="*/ 4210050 w 4286250"/>
              <a:gd name="connsiteY1" fmla="*/ 57150 h 5164111"/>
              <a:gd name="connsiteX2" fmla="*/ 4286250 w 4286250"/>
              <a:gd name="connsiteY2" fmla="*/ 5164111 h 5164111"/>
              <a:gd name="connsiteX3" fmla="*/ 0 w 4286250"/>
              <a:gd name="connsiteY3" fmla="*/ 5078386 h 5164111"/>
              <a:gd name="connsiteX4" fmla="*/ 323850 w 4286250"/>
              <a:gd name="connsiteY4" fmla="*/ 0 h 5164111"/>
              <a:gd name="connsiteX0" fmla="*/ 219075 w 4286250"/>
              <a:gd name="connsiteY0" fmla="*/ 0 h 5126011"/>
              <a:gd name="connsiteX1" fmla="*/ 4210050 w 4286250"/>
              <a:gd name="connsiteY1" fmla="*/ 19050 h 5126011"/>
              <a:gd name="connsiteX2" fmla="*/ 4286250 w 4286250"/>
              <a:gd name="connsiteY2" fmla="*/ 5126011 h 5126011"/>
              <a:gd name="connsiteX3" fmla="*/ 0 w 4286250"/>
              <a:gd name="connsiteY3" fmla="*/ 5040286 h 5126011"/>
              <a:gd name="connsiteX4" fmla="*/ 219075 w 4286250"/>
              <a:gd name="connsiteY4" fmla="*/ 0 h 5126011"/>
              <a:gd name="connsiteX0" fmla="*/ 123825 w 4286250"/>
              <a:gd name="connsiteY0" fmla="*/ 9525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123825 w 4286250"/>
              <a:gd name="connsiteY4" fmla="*/ 9525 h 5106961"/>
              <a:gd name="connsiteX0" fmla="*/ 104775 w 4286250"/>
              <a:gd name="connsiteY0" fmla="*/ 95250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104775 w 4286250"/>
              <a:gd name="connsiteY4" fmla="*/ 95250 h 5106961"/>
              <a:gd name="connsiteX0" fmla="*/ 104775 w 4286250"/>
              <a:gd name="connsiteY0" fmla="*/ 161925 h 5173636"/>
              <a:gd name="connsiteX1" fmla="*/ 4257675 w 4286250"/>
              <a:gd name="connsiteY1" fmla="*/ 0 h 5173636"/>
              <a:gd name="connsiteX2" fmla="*/ 4286250 w 4286250"/>
              <a:gd name="connsiteY2" fmla="*/ 5173636 h 5173636"/>
              <a:gd name="connsiteX3" fmla="*/ 0 w 4286250"/>
              <a:gd name="connsiteY3" fmla="*/ 5087911 h 5173636"/>
              <a:gd name="connsiteX4" fmla="*/ 104775 w 4286250"/>
              <a:gd name="connsiteY4" fmla="*/ 161925 h 5173636"/>
              <a:gd name="connsiteX0" fmla="*/ 104775 w 4286250"/>
              <a:gd name="connsiteY0" fmla="*/ 276225 h 5287936"/>
              <a:gd name="connsiteX1" fmla="*/ 4229100 w 4286250"/>
              <a:gd name="connsiteY1" fmla="*/ 0 h 5287936"/>
              <a:gd name="connsiteX2" fmla="*/ 4286250 w 4286250"/>
              <a:gd name="connsiteY2" fmla="*/ 5287936 h 5287936"/>
              <a:gd name="connsiteX3" fmla="*/ 0 w 4286250"/>
              <a:gd name="connsiteY3" fmla="*/ 5202211 h 5287936"/>
              <a:gd name="connsiteX4" fmla="*/ 104775 w 4286250"/>
              <a:gd name="connsiteY4" fmla="*/ 276225 h 5287936"/>
              <a:gd name="connsiteX0" fmla="*/ 104775 w 4286250"/>
              <a:gd name="connsiteY0" fmla="*/ 333375 h 5345086"/>
              <a:gd name="connsiteX1" fmla="*/ 4191000 w 4286250"/>
              <a:gd name="connsiteY1" fmla="*/ 0 h 5345086"/>
              <a:gd name="connsiteX2" fmla="*/ 4286250 w 4286250"/>
              <a:gd name="connsiteY2" fmla="*/ 5345086 h 5345086"/>
              <a:gd name="connsiteX3" fmla="*/ 0 w 4286250"/>
              <a:gd name="connsiteY3" fmla="*/ 5259361 h 5345086"/>
              <a:gd name="connsiteX4" fmla="*/ 104775 w 4286250"/>
              <a:gd name="connsiteY4" fmla="*/ 333375 h 5345086"/>
              <a:gd name="connsiteX0" fmla="*/ 104775 w 4286250"/>
              <a:gd name="connsiteY0" fmla="*/ 323850 h 5335561"/>
              <a:gd name="connsiteX1" fmla="*/ 4105275 w 4286250"/>
              <a:gd name="connsiteY1" fmla="*/ 0 h 5335561"/>
              <a:gd name="connsiteX2" fmla="*/ 4286250 w 4286250"/>
              <a:gd name="connsiteY2" fmla="*/ 5335561 h 5335561"/>
              <a:gd name="connsiteX3" fmla="*/ 0 w 4286250"/>
              <a:gd name="connsiteY3" fmla="*/ 5249836 h 5335561"/>
              <a:gd name="connsiteX4" fmla="*/ 104775 w 4286250"/>
              <a:gd name="connsiteY4" fmla="*/ 323850 h 5335561"/>
              <a:gd name="connsiteX0" fmla="*/ 104775 w 4286250"/>
              <a:gd name="connsiteY0" fmla="*/ 257175 h 5268886"/>
              <a:gd name="connsiteX1" fmla="*/ 4067175 w 4286250"/>
              <a:gd name="connsiteY1" fmla="*/ 0 h 5268886"/>
              <a:gd name="connsiteX2" fmla="*/ 4286250 w 4286250"/>
              <a:gd name="connsiteY2" fmla="*/ 5268886 h 5268886"/>
              <a:gd name="connsiteX3" fmla="*/ 0 w 4286250"/>
              <a:gd name="connsiteY3" fmla="*/ 5183161 h 5268886"/>
              <a:gd name="connsiteX4" fmla="*/ 104775 w 4286250"/>
              <a:gd name="connsiteY4" fmla="*/ 257175 h 5268886"/>
              <a:gd name="connsiteX0" fmla="*/ 104775 w 4286250"/>
              <a:gd name="connsiteY0" fmla="*/ 238125 h 5249836"/>
              <a:gd name="connsiteX1" fmla="*/ 4057650 w 4286250"/>
              <a:gd name="connsiteY1" fmla="*/ 0 h 5249836"/>
              <a:gd name="connsiteX2" fmla="*/ 4286250 w 4286250"/>
              <a:gd name="connsiteY2" fmla="*/ 5249836 h 5249836"/>
              <a:gd name="connsiteX3" fmla="*/ 0 w 4286250"/>
              <a:gd name="connsiteY3" fmla="*/ 5164111 h 5249836"/>
              <a:gd name="connsiteX4" fmla="*/ 104775 w 4286250"/>
              <a:gd name="connsiteY4" fmla="*/ 238125 h 5249836"/>
              <a:gd name="connsiteX0" fmla="*/ 57150 w 4238625"/>
              <a:gd name="connsiteY0" fmla="*/ 238125 h 5249836"/>
              <a:gd name="connsiteX1" fmla="*/ 4010025 w 4238625"/>
              <a:gd name="connsiteY1" fmla="*/ 0 h 5249836"/>
              <a:gd name="connsiteX2" fmla="*/ 4238625 w 4238625"/>
              <a:gd name="connsiteY2" fmla="*/ 5249836 h 5249836"/>
              <a:gd name="connsiteX3" fmla="*/ 0 w 4238625"/>
              <a:gd name="connsiteY3" fmla="*/ 5164111 h 5249836"/>
              <a:gd name="connsiteX4" fmla="*/ 57150 w 4238625"/>
              <a:gd name="connsiteY4" fmla="*/ 238125 h 5249836"/>
              <a:gd name="connsiteX0" fmla="*/ 38100 w 4219575"/>
              <a:gd name="connsiteY0" fmla="*/ 238125 h 5249836"/>
              <a:gd name="connsiteX1" fmla="*/ 3990975 w 4219575"/>
              <a:gd name="connsiteY1" fmla="*/ 0 h 5249836"/>
              <a:gd name="connsiteX2" fmla="*/ 4219575 w 4219575"/>
              <a:gd name="connsiteY2" fmla="*/ 5249836 h 5249836"/>
              <a:gd name="connsiteX3" fmla="*/ 0 w 4219575"/>
              <a:gd name="connsiteY3" fmla="*/ 5240311 h 5249836"/>
              <a:gd name="connsiteX4" fmla="*/ 38100 w 4219575"/>
              <a:gd name="connsiteY4" fmla="*/ 238125 h 5249836"/>
              <a:gd name="connsiteX0" fmla="*/ 0 w 4181475"/>
              <a:gd name="connsiteY0" fmla="*/ 238125 h 5249836"/>
              <a:gd name="connsiteX1" fmla="*/ 3952875 w 4181475"/>
              <a:gd name="connsiteY1" fmla="*/ 0 h 5249836"/>
              <a:gd name="connsiteX2" fmla="*/ 4181475 w 4181475"/>
              <a:gd name="connsiteY2" fmla="*/ 5249836 h 5249836"/>
              <a:gd name="connsiteX3" fmla="*/ 9525 w 4181475"/>
              <a:gd name="connsiteY3" fmla="*/ 5240311 h 5249836"/>
              <a:gd name="connsiteX4" fmla="*/ 0 w 4181475"/>
              <a:gd name="connsiteY4" fmla="*/ 238125 h 5249836"/>
              <a:gd name="connsiteX0" fmla="*/ 0 w 4152900"/>
              <a:gd name="connsiteY0" fmla="*/ 238125 h 5316511"/>
              <a:gd name="connsiteX1" fmla="*/ 3952875 w 4152900"/>
              <a:gd name="connsiteY1" fmla="*/ 0 h 5316511"/>
              <a:gd name="connsiteX2" fmla="*/ 4152900 w 4152900"/>
              <a:gd name="connsiteY2" fmla="*/ 5316511 h 5316511"/>
              <a:gd name="connsiteX3" fmla="*/ 9525 w 4152900"/>
              <a:gd name="connsiteY3" fmla="*/ 5240311 h 5316511"/>
              <a:gd name="connsiteX4" fmla="*/ 0 w 4152900"/>
              <a:gd name="connsiteY4" fmla="*/ 238125 h 5316511"/>
              <a:gd name="connsiteX0" fmla="*/ 0 w 4210050"/>
              <a:gd name="connsiteY0" fmla="*/ 238125 h 5345086"/>
              <a:gd name="connsiteX1" fmla="*/ 3952875 w 4210050"/>
              <a:gd name="connsiteY1" fmla="*/ 0 h 5345086"/>
              <a:gd name="connsiteX2" fmla="*/ 4210050 w 4210050"/>
              <a:gd name="connsiteY2" fmla="*/ 5345086 h 5345086"/>
              <a:gd name="connsiteX3" fmla="*/ 9525 w 4210050"/>
              <a:gd name="connsiteY3" fmla="*/ 5240311 h 5345086"/>
              <a:gd name="connsiteX4" fmla="*/ 0 w 4210050"/>
              <a:gd name="connsiteY4" fmla="*/ 238125 h 5345086"/>
              <a:gd name="connsiteX0" fmla="*/ 0 w 4210050"/>
              <a:gd name="connsiteY0" fmla="*/ 238125 h 5345086"/>
              <a:gd name="connsiteX1" fmla="*/ 3952875 w 4210050"/>
              <a:gd name="connsiteY1" fmla="*/ 0 h 5345086"/>
              <a:gd name="connsiteX2" fmla="*/ 4210050 w 4210050"/>
              <a:gd name="connsiteY2" fmla="*/ 5345086 h 5345086"/>
              <a:gd name="connsiteX3" fmla="*/ 9525 w 4210050"/>
              <a:gd name="connsiteY3" fmla="*/ 5183161 h 5345086"/>
              <a:gd name="connsiteX4" fmla="*/ 0 w 4210050"/>
              <a:gd name="connsiteY4" fmla="*/ 238125 h 5345086"/>
              <a:gd name="connsiteX0" fmla="*/ 47625 w 4257675"/>
              <a:gd name="connsiteY0" fmla="*/ 238125 h 5345086"/>
              <a:gd name="connsiteX1" fmla="*/ 4000500 w 4257675"/>
              <a:gd name="connsiteY1" fmla="*/ 0 h 5345086"/>
              <a:gd name="connsiteX2" fmla="*/ 4257675 w 4257675"/>
              <a:gd name="connsiteY2" fmla="*/ 5345086 h 5345086"/>
              <a:gd name="connsiteX3" fmla="*/ 0 w 4257675"/>
              <a:gd name="connsiteY3" fmla="*/ 5173636 h 5345086"/>
              <a:gd name="connsiteX4" fmla="*/ 47625 w 4257675"/>
              <a:gd name="connsiteY4" fmla="*/ 238125 h 5345086"/>
              <a:gd name="connsiteX0" fmla="*/ 76200 w 4286250"/>
              <a:gd name="connsiteY0" fmla="*/ 238125 h 5345086"/>
              <a:gd name="connsiteX1" fmla="*/ 4029075 w 4286250"/>
              <a:gd name="connsiteY1" fmla="*/ 0 h 5345086"/>
              <a:gd name="connsiteX2" fmla="*/ 4286250 w 4286250"/>
              <a:gd name="connsiteY2" fmla="*/ 5345086 h 5345086"/>
              <a:gd name="connsiteX3" fmla="*/ 0 w 4286250"/>
              <a:gd name="connsiteY3" fmla="*/ 5154586 h 5345086"/>
              <a:gd name="connsiteX4" fmla="*/ 76200 w 4286250"/>
              <a:gd name="connsiteY4" fmla="*/ 238125 h 5345086"/>
              <a:gd name="connsiteX0" fmla="*/ 123825 w 4333875"/>
              <a:gd name="connsiteY0" fmla="*/ 238125 h 5345086"/>
              <a:gd name="connsiteX1" fmla="*/ 4076700 w 4333875"/>
              <a:gd name="connsiteY1" fmla="*/ 0 h 5345086"/>
              <a:gd name="connsiteX2" fmla="*/ 4333875 w 4333875"/>
              <a:gd name="connsiteY2" fmla="*/ 5345086 h 5345086"/>
              <a:gd name="connsiteX3" fmla="*/ 0 w 4333875"/>
              <a:gd name="connsiteY3" fmla="*/ 5164111 h 5345086"/>
              <a:gd name="connsiteX4" fmla="*/ 123825 w 4333875"/>
              <a:gd name="connsiteY4" fmla="*/ 238125 h 5345086"/>
              <a:gd name="connsiteX0" fmla="*/ 114300 w 4324350"/>
              <a:gd name="connsiteY0" fmla="*/ 238125 h 5345086"/>
              <a:gd name="connsiteX1" fmla="*/ 4067175 w 4324350"/>
              <a:gd name="connsiteY1" fmla="*/ 0 h 5345086"/>
              <a:gd name="connsiteX2" fmla="*/ 4324350 w 4324350"/>
              <a:gd name="connsiteY2" fmla="*/ 5345086 h 5345086"/>
              <a:gd name="connsiteX3" fmla="*/ 0 w 4324350"/>
              <a:gd name="connsiteY3" fmla="*/ 5192686 h 5345086"/>
              <a:gd name="connsiteX4" fmla="*/ 114300 w 4324350"/>
              <a:gd name="connsiteY4" fmla="*/ 238125 h 5345086"/>
              <a:gd name="connsiteX0" fmla="*/ 114300 w 4257675"/>
              <a:gd name="connsiteY0" fmla="*/ 238125 h 5364136"/>
              <a:gd name="connsiteX1" fmla="*/ 4067175 w 4257675"/>
              <a:gd name="connsiteY1" fmla="*/ 0 h 5364136"/>
              <a:gd name="connsiteX2" fmla="*/ 4257675 w 4257675"/>
              <a:gd name="connsiteY2" fmla="*/ 5364136 h 5364136"/>
              <a:gd name="connsiteX3" fmla="*/ 0 w 4257675"/>
              <a:gd name="connsiteY3" fmla="*/ 5192686 h 5364136"/>
              <a:gd name="connsiteX4" fmla="*/ 114300 w 4257675"/>
              <a:gd name="connsiteY4" fmla="*/ 238125 h 5364136"/>
              <a:gd name="connsiteX0" fmla="*/ 114300 w 4295775"/>
              <a:gd name="connsiteY0" fmla="*/ 238125 h 5354611"/>
              <a:gd name="connsiteX1" fmla="*/ 4067175 w 4295775"/>
              <a:gd name="connsiteY1" fmla="*/ 0 h 5354611"/>
              <a:gd name="connsiteX2" fmla="*/ 4295775 w 4295775"/>
              <a:gd name="connsiteY2" fmla="*/ 5354611 h 5354611"/>
              <a:gd name="connsiteX3" fmla="*/ 0 w 4295775"/>
              <a:gd name="connsiteY3" fmla="*/ 5192686 h 5354611"/>
              <a:gd name="connsiteX4" fmla="*/ 114300 w 4295775"/>
              <a:gd name="connsiteY4" fmla="*/ 238125 h 5354611"/>
              <a:gd name="connsiteX0" fmla="*/ 114300 w 4305300"/>
              <a:gd name="connsiteY0" fmla="*/ 238125 h 5335561"/>
              <a:gd name="connsiteX1" fmla="*/ 4067175 w 4305300"/>
              <a:gd name="connsiteY1" fmla="*/ 0 h 5335561"/>
              <a:gd name="connsiteX2" fmla="*/ 4305300 w 4305300"/>
              <a:gd name="connsiteY2" fmla="*/ 5335561 h 5335561"/>
              <a:gd name="connsiteX3" fmla="*/ 0 w 4305300"/>
              <a:gd name="connsiteY3" fmla="*/ 5192686 h 5335561"/>
              <a:gd name="connsiteX4" fmla="*/ 114300 w 4305300"/>
              <a:gd name="connsiteY4" fmla="*/ 238125 h 5335561"/>
              <a:gd name="connsiteX0" fmla="*/ 114300 w 4333875"/>
              <a:gd name="connsiteY0" fmla="*/ 238125 h 5316511"/>
              <a:gd name="connsiteX1" fmla="*/ 4067175 w 4333875"/>
              <a:gd name="connsiteY1" fmla="*/ 0 h 5316511"/>
              <a:gd name="connsiteX2" fmla="*/ 4333875 w 4333875"/>
              <a:gd name="connsiteY2" fmla="*/ 5316511 h 5316511"/>
              <a:gd name="connsiteX3" fmla="*/ 0 w 4333875"/>
              <a:gd name="connsiteY3" fmla="*/ 5192686 h 5316511"/>
              <a:gd name="connsiteX4" fmla="*/ 114300 w 4333875"/>
              <a:gd name="connsiteY4" fmla="*/ 238125 h 5316511"/>
              <a:gd name="connsiteX0" fmla="*/ 114300 w 4352925"/>
              <a:gd name="connsiteY0" fmla="*/ 238125 h 5316511"/>
              <a:gd name="connsiteX1" fmla="*/ 4067175 w 4352925"/>
              <a:gd name="connsiteY1" fmla="*/ 0 h 5316511"/>
              <a:gd name="connsiteX2" fmla="*/ 4352925 w 4352925"/>
              <a:gd name="connsiteY2" fmla="*/ 5316511 h 5316511"/>
              <a:gd name="connsiteX3" fmla="*/ 0 w 4352925"/>
              <a:gd name="connsiteY3" fmla="*/ 5192686 h 5316511"/>
              <a:gd name="connsiteX4" fmla="*/ 114300 w 4352925"/>
              <a:gd name="connsiteY4" fmla="*/ 238125 h 531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2925" h="5316511">
                <a:moveTo>
                  <a:pt x="114300" y="238125"/>
                </a:moveTo>
                <a:lnTo>
                  <a:pt x="4067175" y="0"/>
                </a:lnTo>
                <a:lnTo>
                  <a:pt x="4352925" y="5316511"/>
                </a:lnTo>
                <a:lnTo>
                  <a:pt x="0" y="5192686"/>
                </a:lnTo>
                <a:lnTo>
                  <a:pt x="114300" y="23812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effectLst>
            <a:innerShdw blurRad="114300">
              <a:prstClr val="black"/>
            </a:innerShdw>
          </a:effectLst>
          <a:scene3d>
            <a:camera prst="isometricBottomDown">
              <a:rot lat="2265677" lon="18553879" rev="17793884"/>
            </a:camera>
            <a:lightRig rig="threePt" dir="t"/>
          </a:scene3d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239407" y="117332"/>
            <a:ext cx="3276444" cy="4006993"/>
          </a:xfrm>
          <a:custGeom>
            <a:avLst/>
            <a:gdLst>
              <a:gd name="connsiteX0" fmla="*/ 0 w 3324225"/>
              <a:gd name="connsiteY0" fmla="*/ 0 h 4002061"/>
              <a:gd name="connsiteX1" fmla="*/ 3324225 w 3324225"/>
              <a:gd name="connsiteY1" fmla="*/ 0 h 4002061"/>
              <a:gd name="connsiteX2" fmla="*/ 3324225 w 3324225"/>
              <a:gd name="connsiteY2" fmla="*/ 4002061 h 4002061"/>
              <a:gd name="connsiteX3" fmla="*/ 0 w 3324225"/>
              <a:gd name="connsiteY3" fmla="*/ 4002061 h 4002061"/>
              <a:gd name="connsiteX4" fmla="*/ 0 w 3324225"/>
              <a:gd name="connsiteY4" fmla="*/ 0 h 4002061"/>
              <a:gd name="connsiteX0" fmla="*/ 0 w 3619500"/>
              <a:gd name="connsiteY0" fmla="*/ 47625 h 4049686"/>
              <a:gd name="connsiteX1" fmla="*/ 3619500 w 3619500"/>
              <a:gd name="connsiteY1" fmla="*/ 0 h 4049686"/>
              <a:gd name="connsiteX2" fmla="*/ 3324225 w 3619500"/>
              <a:gd name="connsiteY2" fmla="*/ 4049686 h 4049686"/>
              <a:gd name="connsiteX3" fmla="*/ 0 w 3619500"/>
              <a:gd name="connsiteY3" fmla="*/ 4049686 h 4049686"/>
              <a:gd name="connsiteX4" fmla="*/ 0 w 3619500"/>
              <a:gd name="connsiteY4" fmla="*/ 47625 h 4049686"/>
              <a:gd name="connsiteX0" fmla="*/ 0 w 3895725"/>
              <a:gd name="connsiteY0" fmla="*/ 542925 h 4544986"/>
              <a:gd name="connsiteX1" fmla="*/ 3895725 w 3895725"/>
              <a:gd name="connsiteY1" fmla="*/ 0 h 4544986"/>
              <a:gd name="connsiteX2" fmla="*/ 3324225 w 3895725"/>
              <a:gd name="connsiteY2" fmla="*/ 4544986 h 4544986"/>
              <a:gd name="connsiteX3" fmla="*/ 0 w 3895725"/>
              <a:gd name="connsiteY3" fmla="*/ 4544986 h 4544986"/>
              <a:gd name="connsiteX4" fmla="*/ 0 w 3895725"/>
              <a:gd name="connsiteY4" fmla="*/ 542925 h 4544986"/>
              <a:gd name="connsiteX0" fmla="*/ 1924050 w 5819775"/>
              <a:gd name="connsiteY0" fmla="*/ 542925 h 4544986"/>
              <a:gd name="connsiteX1" fmla="*/ 5819775 w 5819775"/>
              <a:gd name="connsiteY1" fmla="*/ 0 h 4544986"/>
              <a:gd name="connsiteX2" fmla="*/ 5248275 w 5819775"/>
              <a:gd name="connsiteY2" fmla="*/ 4544986 h 4544986"/>
              <a:gd name="connsiteX3" fmla="*/ 0 w 5819775"/>
              <a:gd name="connsiteY3" fmla="*/ 3516286 h 4544986"/>
              <a:gd name="connsiteX4" fmla="*/ 1924050 w 5819775"/>
              <a:gd name="connsiteY4" fmla="*/ 542925 h 4544986"/>
              <a:gd name="connsiteX0" fmla="*/ 1628775 w 5524500"/>
              <a:gd name="connsiteY0" fmla="*/ 542925 h 4544986"/>
              <a:gd name="connsiteX1" fmla="*/ 5524500 w 5524500"/>
              <a:gd name="connsiteY1" fmla="*/ 0 h 4544986"/>
              <a:gd name="connsiteX2" fmla="*/ 4953000 w 5524500"/>
              <a:gd name="connsiteY2" fmla="*/ 4544986 h 4544986"/>
              <a:gd name="connsiteX3" fmla="*/ 0 w 5524500"/>
              <a:gd name="connsiteY3" fmla="*/ 4287811 h 4544986"/>
              <a:gd name="connsiteX4" fmla="*/ 1628775 w 5524500"/>
              <a:gd name="connsiteY4" fmla="*/ 542925 h 4544986"/>
              <a:gd name="connsiteX0" fmla="*/ 971550 w 4867275"/>
              <a:gd name="connsiteY0" fmla="*/ 542925 h 4544986"/>
              <a:gd name="connsiteX1" fmla="*/ 4867275 w 4867275"/>
              <a:gd name="connsiteY1" fmla="*/ 0 h 4544986"/>
              <a:gd name="connsiteX2" fmla="*/ 4295775 w 4867275"/>
              <a:gd name="connsiteY2" fmla="*/ 4544986 h 4544986"/>
              <a:gd name="connsiteX3" fmla="*/ 0 w 4867275"/>
              <a:gd name="connsiteY3" fmla="*/ 4449736 h 4544986"/>
              <a:gd name="connsiteX4" fmla="*/ 971550 w 4867275"/>
              <a:gd name="connsiteY4" fmla="*/ 542925 h 4544986"/>
              <a:gd name="connsiteX0" fmla="*/ 476250 w 4371975"/>
              <a:gd name="connsiteY0" fmla="*/ 542925 h 4544986"/>
              <a:gd name="connsiteX1" fmla="*/ 4371975 w 4371975"/>
              <a:gd name="connsiteY1" fmla="*/ 0 h 4544986"/>
              <a:gd name="connsiteX2" fmla="*/ 3800475 w 4371975"/>
              <a:gd name="connsiteY2" fmla="*/ 4544986 h 4544986"/>
              <a:gd name="connsiteX3" fmla="*/ 0 w 4371975"/>
              <a:gd name="connsiteY3" fmla="*/ 4163986 h 4544986"/>
              <a:gd name="connsiteX4" fmla="*/ 476250 w 4371975"/>
              <a:gd name="connsiteY4" fmla="*/ 542925 h 4544986"/>
              <a:gd name="connsiteX0" fmla="*/ 685800 w 4581525"/>
              <a:gd name="connsiteY0" fmla="*/ 542925 h 4840261"/>
              <a:gd name="connsiteX1" fmla="*/ 4581525 w 4581525"/>
              <a:gd name="connsiteY1" fmla="*/ 0 h 4840261"/>
              <a:gd name="connsiteX2" fmla="*/ 4010025 w 4581525"/>
              <a:gd name="connsiteY2" fmla="*/ 4544986 h 4840261"/>
              <a:gd name="connsiteX3" fmla="*/ 0 w 4581525"/>
              <a:gd name="connsiteY3" fmla="*/ 4840261 h 4840261"/>
              <a:gd name="connsiteX4" fmla="*/ 685800 w 4581525"/>
              <a:gd name="connsiteY4" fmla="*/ 542925 h 4840261"/>
              <a:gd name="connsiteX0" fmla="*/ 685800 w 4581525"/>
              <a:gd name="connsiteY0" fmla="*/ 542925 h 4878361"/>
              <a:gd name="connsiteX1" fmla="*/ 4581525 w 4581525"/>
              <a:gd name="connsiteY1" fmla="*/ 0 h 4878361"/>
              <a:gd name="connsiteX2" fmla="*/ 4171950 w 4581525"/>
              <a:gd name="connsiteY2" fmla="*/ 4878361 h 4878361"/>
              <a:gd name="connsiteX3" fmla="*/ 0 w 4581525"/>
              <a:gd name="connsiteY3" fmla="*/ 4840261 h 4878361"/>
              <a:gd name="connsiteX4" fmla="*/ 685800 w 4581525"/>
              <a:gd name="connsiteY4" fmla="*/ 542925 h 4878361"/>
              <a:gd name="connsiteX0" fmla="*/ 685800 w 4581525"/>
              <a:gd name="connsiteY0" fmla="*/ 542925 h 5049811"/>
              <a:gd name="connsiteX1" fmla="*/ 4581525 w 4581525"/>
              <a:gd name="connsiteY1" fmla="*/ 0 h 5049811"/>
              <a:gd name="connsiteX2" fmla="*/ 4267200 w 4581525"/>
              <a:gd name="connsiteY2" fmla="*/ 5049811 h 5049811"/>
              <a:gd name="connsiteX3" fmla="*/ 0 w 4581525"/>
              <a:gd name="connsiteY3" fmla="*/ 4840261 h 5049811"/>
              <a:gd name="connsiteX4" fmla="*/ 685800 w 4581525"/>
              <a:gd name="connsiteY4" fmla="*/ 542925 h 5049811"/>
              <a:gd name="connsiteX0" fmla="*/ 685800 w 4581525"/>
              <a:gd name="connsiteY0" fmla="*/ 542925 h 5106961"/>
              <a:gd name="connsiteX1" fmla="*/ 4581525 w 4581525"/>
              <a:gd name="connsiteY1" fmla="*/ 0 h 5106961"/>
              <a:gd name="connsiteX2" fmla="*/ 4457700 w 4581525"/>
              <a:gd name="connsiteY2" fmla="*/ 5106961 h 5106961"/>
              <a:gd name="connsiteX3" fmla="*/ 0 w 4581525"/>
              <a:gd name="connsiteY3" fmla="*/ 4840261 h 5106961"/>
              <a:gd name="connsiteX4" fmla="*/ 685800 w 4581525"/>
              <a:gd name="connsiteY4" fmla="*/ 542925 h 5106961"/>
              <a:gd name="connsiteX0" fmla="*/ 685800 w 4600575"/>
              <a:gd name="connsiteY0" fmla="*/ 542925 h 5078386"/>
              <a:gd name="connsiteX1" fmla="*/ 4581525 w 4600575"/>
              <a:gd name="connsiteY1" fmla="*/ 0 h 5078386"/>
              <a:gd name="connsiteX2" fmla="*/ 4600575 w 4600575"/>
              <a:gd name="connsiteY2" fmla="*/ 5078386 h 5078386"/>
              <a:gd name="connsiteX3" fmla="*/ 0 w 4600575"/>
              <a:gd name="connsiteY3" fmla="*/ 4840261 h 5078386"/>
              <a:gd name="connsiteX4" fmla="*/ 685800 w 4600575"/>
              <a:gd name="connsiteY4" fmla="*/ 542925 h 5078386"/>
              <a:gd name="connsiteX0" fmla="*/ 685800 w 4600575"/>
              <a:gd name="connsiteY0" fmla="*/ 542925 h 5011711"/>
              <a:gd name="connsiteX1" fmla="*/ 4581525 w 4600575"/>
              <a:gd name="connsiteY1" fmla="*/ 0 h 5011711"/>
              <a:gd name="connsiteX2" fmla="*/ 4600575 w 4600575"/>
              <a:gd name="connsiteY2" fmla="*/ 5011711 h 5011711"/>
              <a:gd name="connsiteX3" fmla="*/ 0 w 4600575"/>
              <a:gd name="connsiteY3" fmla="*/ 4840261 h 5011711"/>
              <a:gd name="connsiteX4" fmla="*/ 685800 w 4600575"/>
              <a:gd name="connsiteY4" fmla="*/ 542925 h 5011711"/>
              <a:gd name="connsiteX0" fmla="*/ 685800 w 4657725"/>
              <a:gd name="connsiteY0" fmla="*/ 542925 h 5011711"/>
              <a:gd name="connsiteX1" fmla="*/ 4581525 w 4657725"/>
              <a:gd name="connsiteY1" fmla="*/ 0 h 5011711"/>
              <a:gd name="connsiteX2" fmla="*/ 4657725 w 4657725"/>
              <a:gd name="connsiteY2" fmla="*/ 5011711 h 5011711"/>
              <a:gd name="connsiteX3" fmla="*/ 0 w 4657725"/>
              <a:gd name="connsiteY3" fmla="*/ 4840261 h 5011711"/>
              <a:gd name="connsiteX4" fmla="*/ 685800 w 4657725"/>
              <a:gd name="connsiteY4" fmla="*/ 542925 h 5011711"/>
              <a:gd name="connsiteX0" fmla="*/ 495300 w 4467225"/>
              <a:gd name="connsiteY0" fmla="*/ 542925 h 5011711"/>
              <a:gd name="connsiteX1" fmla="*/ 4391025 w 4467225"/>
              <a:gd name="connsiteY1" fmla="*/ 0 h 5011711"/>
              <a:gd name="connsiteX2" fmla="*/ 4467225 w 4467225"/>
              <a:gd name="connsiteY2" fmla="*/ 5011711 h 5011711"/>
              <a:gd name="connsiteX3" fmla="*/ 0 w 4467225"/>
              <a:gd name="connsiteY3" fmla="*/ 4830736 h 5011711"/>
              <a:gd name="connsiteX4" fmla="*/ 495300 w 4467225"/>
              <a:gd name="connsiteY4" fmla="*/ 542925 h 5011711"/>
              <a:gd name="connsiteX0" fmla="*/ 438150 w 4410075"/>
              <a:gd name="connsiteY0" fmla="*/ 542925 h 5011711"/>
              <a:gd name="connsiteX1" fmla="*/ 4333875 w 4410075"/>
              <a:gd name="connsiteY1" fmla="*/ 0 h 5011711"/>
              <a:gd name="connsiteX2" fmla="*/ 4410075 w 4410075"/>
              <a:gd name="connsiteY2" fmla="*/ 5011711 h 5011711"/>
              <a:gd name="connsiteX3" fmla="*/ 0 w 4410075"/>
              <a:gd name="connsiteY3" fmla="*/ 4925986 h 5011711"/>
              <a:gd name="connsiteX4" fmla="*/ 438150 w 4410075"/>
              <a:gd name="connsiteY4" fmla="*/ 542925 h 5011711"/>
              <a:gd name="connsiteX0" fmla="*/ 361950 w 4333875"/>
              <a:gd name="connsiteY0" fmla="*/ 542925 h 5011711"/>
              <a:gd name="connsiteX1" fmla="*/ 4257675 w 4333875"/>
              <a:gd name="connsiteY1" fmla="*/ 0 h 5011711"/>
              <a:gd name="connsiteX2" fmla="*/ 4333875 w 4333875"/>
              <a:gd name="connsiteY2" fmla="*/ 5011711 h 5011711"/>
              <a:gd name="connsiteX3" fmla="*/ 0 w 4333875"/>
              <a:gd name="connsiteY3" fmla="*/ 4935511 h 5011711"/>
              <a:gd name="connsiteX4" fmla="*/ 361950 w 4333875"/>
              <a:gd name="connsiteY4" fmla="*/ 542925 h 5011711"/>
              <a:gd name="connsiteX0" fmla="*/ 295275 w 4267200"/>
              <a:gd name="connsiteY0" fmla="*/ 542925 h 5011711"/>
              <a:gd name="connsiteX1" fmla="*/ 4191000 w 4267200"/>
              <a:gd name="connsiteY1" fmla="*/ 0 h 5011711"/>
              <a:gd name="connsiteX2" fmla="*/ 4267200 w 4267200"/>
              <a:gd name="connsiteY2" fmla="*/ 5011711 h 5011711"/>
              <a:gd name="connsiteX3" fmla="*/ 0 w 4267200"/>
              <a:gd name="connsiteY3" fmla="*/ 4983136 h 5011711"/>
              <a:gd name="connsiteX4" fmla="*/ 295275 w 4267200"/>
              <a:gd name="connsiteY4" fmla="*/ 542925 h 5011711"/>
              <a:gd name="connsiteX0" fmla="*/ 285750 w 4257675"/>
              <a:gd name="connsiteY0" fmla="*/ 542925 h 5049811"/>
              <a:gd name="connsiteX1" fmla="*/ 4181475 w 4257675"/>
              <a:gd name="connsiteY1" fmla="*/ 0 h 5049811"/>
              <a:gd name="connsiteX2" fmla="*/ 4257675 w 4257675"/>
              <a:gd name="connsiteY2" fmla="*/ 5011711 h 5049811"/>
              <a:gd name="connsiteX3" fmla="*/ 0 w 4257675"/>
              <a:gd name="connsiteY3" fmla="*/ 5049811 h 5049811"/>
              <a:gd name="connsiteX4" fmla="*/ 285750 w 4257675"/>
              <a:gd name="connsiteY4" fmla="*/ 542925 h 5049811"/>
              <a:gd name="connsiteX0" fmla="*/ 285750 w 4181475"/>
              <a:gd name="connsiteY0" fmla="*/ 542925 h 5068861"/>
              <a:gd name="connsiteX1" fmla="*/ 4181475 w 4181475"/>
              <a:gd name="connsiteY1" fmla="*/ 0 h 5068861"/>
              <a:gd name="connsiteX2" fmla="*/ 4181475 w 4181475"/>
              <a:gd name="connsiteY2" fmla="*/ 5068861 h 5068861"/>
              <a:gd name="connsiteX3" fmla="*/ 0 w 4181475"/>
              <a:gd name="connsiteY3" fmla="*/ 5049811 h 5068861"/>
              <a:gd name="connsiteX4" fmla="*/ 285750 w 4181475"/>
              <a:gd name="connsiteY4" fmla="*/ 542925 h 5068861"/>
              <a:gd name="connsiteX0" fmla="*/ 285750 w 4257675"/>
              <a:gd name="connsiteY0" fmla="*/ 542925 h 5106961"/>
              <a:gd name="connsiteX1" fmla="*/ 4181475 w 4257675"/>
              <a:gd name="connsiteY1" fmla="*/ 0 h 5106961"/>
              <a:gd name="connsiteX2" fmla="*/ 4257675 w 4257675"/>
              <a:gd name="connsiteY2" fmla="*/ 5106961 h 5106961"/>
              <a:gd name="connsiteX3" fmla="*/ 0 w 4257675"/>
              <a:gd name="connsiteY3" fmla="*/ 5049811 h 5106961"/>
              <a:gd name="connsiteX4" fmla="*/ 285750 w 4257675"/>
              <a:gd name="connsiteY4" fmla="*/ 542925 h 5106961"/>
              <a:gd name="connsiteX0" fmla="*/ 314325 w 4286250"/>
              <a:gd name="connsiteY0" fmla="*/ 542925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314325 w 4286250"/>
              <a:gd name="connsiteY4" fmla="*/ 542925 h 5106961"/>
              <a:gd name="connsiteX0" fmla="*/ 457200 w 4286250"/>
              <a:gd name="connsiteY0" fmla="*/ 419100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457200 w 4286250"/>
              <a:gd name="connsiteY4" fmla="*/ 419100 h 5106961"/>
              <a:gd name="connsiteX0" fmla="*/ 419100 w 4286250"/>
              <a:gd name="connsiteY0" fmla="*/ 247650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419100 w 4286250"/>
              <a:gd name="connsiteY4" fmla="*/ 247650 h 5106961"/>
              <a:gd name="connsiteX0" fmla="*/ 371475 w 4286250"/>
              <a:gd name="connsiteY0" fmla="*/ 0 h 5364136"/>
              <a:gd name="connsiteX1" fmla="*/ 4210050 w 4286250"/>
              <a:gd name="connsiteY1" fmla="*/ 257175 h 5364136"/>
              <a:gd name="connsiteX2" fmla="*/ 4286250 w 4286250"/>
              <a:gd name="connsiteY2" fmla="*/ 5364136 h 5364136"/>
              <a:gd name="connsiteX3" fmla="*/ 0 w 4286250"/>
              <a:gd name="connsiteY3" fmla="*/ 5278411 h 5364136"/>
              <a:gd name="connsiteX4" fmla="*/ 371475 w 4286250"/>
              <a:gd name="connsiteY4" fmla="*/ 0 h 5364136"/>
              <a:gd name="connsiteX0" fmla="*/ 323850 w 4286250"/>
              <a:gd name="connsiteY0" fmla="*/ 0 h 5164111"/>
              <a:gd name="connsiteX1" fmla="*/ 4210050 w 4286250"/>
              <a:gd name="connsiteY1" fmla="*/ 57150 h 5164111"/>
              <a:gd name="connsiteX2" fmla="*/ 4286250 w 4286250"/>
              <a:gd name="connsiteY2" fmla="*/ 5164111 h 5164111"/>
              <a:gd name="connsiteX3" fmla="*/ 0 w 4286250"/>
              <a:gd name="connsiteY3" fmla="*/ 5078386 h 5164111"/>
              <a:gd name="connsiteX4" fmla="*/ 323850 w 4286250"/>
              <a:gd name="connsiteY4" fmla="*/ 0 h 5164111"/>
              <a:gd name="connsiteX0" fmla="*/ 219075 w 4286250"/>
              <a:gd name="connsiteY0" fmla="*/ 0 h 5126011"/>
              <a:gd name="connsiteX1" fmla="*/ 4210050 w 4286250"/>
              <a:gd name="connsiteY1" fmla="*/ 19050 h 5126011"/>
              <a:gd name="connsiteX2" fmla="*/ 4286250 w 4286250"/>
              <a:gd name="connsiteY2" fmla="*/ 5126011 h 5126011"/>
              <a:gd name="connsiteX3" fmla="*/ 0 w 4286250"/>
              <a:gd name="connsiteY3" fmla="*/ 5040286 h 5126011"/>
              <a:gd name="connsiteX4" fmla="*/ 219075 w 4286250"/>
              <a:gd name="connsiteY4" fmla="*/ 0 h 5126011"/>
              <a:gd name="connsiteX0" fmla="*/ 123825 w 4286250"/>
              <a:gd name="connsiteY0" fmla="*/ 9525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123825 w 4286250"/>
              <a:gd name="connsiteY4" fmla="*/ 9525 h 5106961"/>
              <a:gd name="connsiteX0" fmla="*/ 104775 w 4286250"/>
              <a:gd name="connsiteY0" fmla="*/ 95250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104775 w 4286250"/>
              <a:gd name="connsiteY4" fmla="*/ 95250 h 5106961"/>
              <a:gd name="connsiteX0" fmla="*/ 104775 w 4286250"/>
              <a:gd name="connsiteY0" fmla="*/ 161925 h 5173636"/>
              <a:gd name="connsiteX1" fmla="*/ 4257675 w 4286250"/>
              <a:gd name="connsiteY1" fmla="*/ 0 h 5173636"/>
              <a:gd name="connsiteX2" fmla="*/ 4286250 w 4286250"/>
              <a:gd name="connsiteY2" fmla="*/ 5173636 h 5173636"/>
              <a:gd name="connsiteX3" fmla="*/ 0 w 4286250"/>
              <a:gd name="connsiteY3" fmla="*/ 5087911 h 5173636"/>
              <a:gd name="connsiteX4" fmla="*/ 104775 w 4286250"/>
              <a:gd name="connsiteY4" fmla="*/ 161925 h 5173636"/>
              <a:gd name="connsiteX0" fmla="*/ 104775 w 4286250"/>
              <a:gd name="connsiteY0" fmla="*/ 276225 h 5287936"/>
              <a:gd name="connsiteX1" fmla="*/ 4229100 w 4286250"/>
              <a:gd name="connsiteY1" fmla="*/ 0 h 5287936"/>
              <a:gd name="connsiteX2" fmla="*/ 4286250 w 4286250"/>
              <a:gd name="connsiteY2" fmla="*/ 5287936 h 5287936"/>
              <a:gd name="connsiteX3" fmla="*/ 0 w 4286250"/>
              <a:gd name="connsiteY3" fmla="*/ 5202211 h 5287936"/>
              <a:gd name="connsiteX4" fmla="*/ 104775 w 4286250"/>
              <a:gd name="connsiteY4" fmla="*/ 276225 h 5287936"/>
              <a:gd name="connsiteX0" fmla="*/ 104775 w 4286250"/>
              <a:gd name="connsiteY0" fmla="*/ 333375 h 5345086"/>
              <a:gd name="connsiteX1" fmla="*/ 4191000 w 4286250"/>
              <a:gd name="connsiteY1" fmla="*/ 0 h 5345086"/>
              <a:gd name="connsiteX2" fmla="*/ 4286250 w 4286250"/>
              <a:gd name="connsiteY2" fmla="*/ 5345086 h 5345086"/>
              <a:gd name="connsiteX3" fmla="*/ 0 w 4286250"/>
              <a:gd name="connsiteY3" fmla="*/ 5259361 h 5345086"/>
              <a:gd name="connsiteX4" fmla="*/ 104775 w 4286250"/>
              <a:gd name="connsiteY4" fmla="*/ 333375 h 5345086"/>
              <a:gd name="connsiteX0" fmla="*/ 104775 w 4286250"/>
              <a:gd name="connsiteY0" fmla="*/ 323850 h 5335561"/>
              <a:gd name="connsiteX1" fmla="*/ 4105275 w 4286250"/>
              <a:gd name="connsiteY1" fmla="*/ 0 h 5335561"/>
              <a:gd name="connsiteX2" fmla="*/ 4286250 w 4286250"/>
              <a:gd name="connsiteY2" fmla="*/ 5335561 h 5335561"/>
              <a:gd name="connsiteX3" fmla="*/ 0 w 4286250"/>
              <a:gd name="connsiteY3" fmla="*/ 5249836 h 5335561"/>
              <a:gd name="connsiteX4" fmla="*/ 104775 w 4286250"/>
              <a:gd name="connsiteY4" fmla="*/ 323850 h 5335561"/>
              <a:gd name="connsiteX0" fmla="*/ 104775 w 4286250"/>
              <a:gd name="connsiteY0" fmla="*/ 257175 h 5268886"/>
              <a:gd name="connsiteX1" fmla="*/ 4067175 w 4286250"/>
              <a:gd name="connsiteY1" fmla="*/ 0 h 5268886"/>
              <a:gd name="connsiteX2" fmla="*/ 4286250 w 4286250"/>
              <a:gd name="connsiteY2" fmla="*/ 5268886 h 5268886"/>
              <a:gd name="connsiteX3" fmla="*/ 0 w 4286250"/>
              <a:gd name="connsiteY3" fmla="*/ 5183161 h 5268886"/>
              <a:gd name="connsiteX4" fmla="*/ 104775 w 4286250"/>
              <a:gd name="connsiteY4" fmla="*/ 257175 h 5268886"/>
              <a:gd name="connsiteX0" fmla="*/ 104775 w 4286250"/>
              <a:gd name="connsiteY0" fmla="*/ 238125 h 5249836"/>
              <a:gd name="connsiteX1" fmla="*/ 4057650 w 4286250"/>
              <a:gd name="connsiteY1" fmla="*/ 0 h 5249836"/>
              <a:gd name="connsiteX2" fmla="*/ 4286250 w 4286250"/>
              <a:gd name="connsiteY2" fmla="*/ 5249836 h 5249836"/>
              <a:gd name="connsiteX3" fmla="*/ 0 w 4286250"/>
              <a:gd name="connsiteY3" fmla="*/ 5164111 h 5249836"/>
              <a:gd name="connsiteX4" fmla="*/ 104775 w 4286250"/>
              <a:gd name="connsiteY4" fmla="*/ 238125 h 5249836"/>
              <a:gd name="connsiteX0" fmla="*/ 57150 w 4238625"/>
              <a:gd name="connsiteY0" fmla="*/ 238125 h 5249836"/>
              <a:gd name="connsiteX1" fmla="*/ 4010025 w 4238625"/>
              <a:gd name="connsiteY1" fmla="*/ 0 h 5249836"/>
              <a:gd name="connsiteX2" fmla="*/ 4238625 w 4238625"/>
              <a:gd name="connsiteY2" fmla="*/ 5249836 h 5249836"/>
              <a:gd name="connsiteX3" fmla="*/ 0 w 4238625"/>
              <a:gd name="connsiteY3" fmla="*/ 5164111 h 5249836"/>
              <a:gd name="connsiteX4" fmla="*/ 57150 w 4238625"/>
              <a:gd name="connsiteY4" fmla="*/ 238125 h 5249836"/>
              <a:gd name="connsiteX0" fmla="*/ 38100 w 4219575"/>
              <a:gd name="connsiteY0" fmla="*/ 238125 h 5249836"/>
              <a:gd name="connsiteX1" fmla="*/ 3990975 w 4219575"/>
              <a:gd name="connsiteY1" fmla="*/ 0 h 5249836"/>
              <a:gd name="connsiteX2" fmla="*/ 4219575 w 4219575"/>
              <a:gd name="connsiteY2" fmla="*/ 5249836 h 5249836"/>
              <a:gd name="connsiteX3" fmla="*/ 0 w 4219575"/>
              <a:gd name="connsiteY3" fmla="*/ 5240311 h 5249836"/>
              <a:gd name="connsiteX4" fmla="*/ 38100 w 4219575"/>
              <a:gd name="connsiteY4" fmla="*/ 238125 h 5249836"/>
              <a:gd name="connsiteX0" fmla="*/ 0 w 4181475"/>
              <a:gd name="connsiteY0" fmla="*/ 238125 h 5249836"/>
              <a:gd name="connsiteX1" fmla="*/ 3952875 w 4181475"/>
              <a:gd name="connsiteY1" fmla="*/ 0 h 5249836"/>
              <a:gd name="connsiteX2" fmla="*/ 4181475 w 4181475"/>
              <a:gd name="connsiteY2" fmla="*/ 5249836 h 5249836"/>
              <a:gd name="connsiteX3" fmla="*/ 9525 w 4181475"/>
              <a:gd name="connsiteY3" fmla="*/ 5240311 h 5249836"/>
              <a:gd name="connsiteX4" fmla="*/ 0 w 4181475"/>
              <a:gd name="connsiteY4" fmla="*/ 238125 h 5249836"/>
              <a:gd name="connsiteX0" fmla="*/ 0 w 4152900"/>
              <a:gd name="connsiteY0" fmla="*/ 238125 h 5316511"/>
              <a:gd name="connsiteX1" fmla="*/ 3952875 w 4152900"/>
              <a:gd name="connsiteY1" fmla="*/ 0 h 5316511"/>
              <a:gd name="connsiteX2" fmla="*/ 4152900 w 4152900"/>
              <a:gd name="connsiteY2" fmla="*/ 5316511 h 5316511"/>
              <a:gd name="connsiteX3" fmla="*/ 9525 w 4152900"/>
              <a:gd name="connsiteY3" fmla="*/ 5240311 h 5316511"/>
              <a:gd name="connsiteX4" fmla="*/ 0 w 4152900"/>
              <a:gd name="connsiteY4" fmla="*/ 238125 h 5316511"/>
              <a:gd name="connsiteX0" fmla="*/ 0 w 4210050"/>
              <a:gd name="connsiteY0" fmla="*/ 238125 h 5345086"/>
              <a:gd name="connsiteX1" fmla="*/ 3952875 w 4210050"/>
              <a:gd name="connsiteY1" fmla="*/ 0 h 5345086"/>
              <a:gd name="connsiteX2" fmla="*/ 4210050 w 4210050"/>
              <a:gd name="connsiteY2" fmla="*/ 5345086 h 5345086"/>
              <a:gd name="connsiteX3" fmla="*/ 9525 w 4210050"/>
              <a:gd name="connsiteY3" fmla="*/ 5240311 h 5345086"/>
              <a:gd name="connsiteX4" fmla="*/ 0 w 4210050"/>
              <a:gd name="connsiteY4" fmla="*/ 238125 h 5345086"/>
              <a:gd name="connsiteX0" fmla="*/ 0 w 4210050"/>
              <a:gd name="connsiteY0" fmla="*/ 238125 h 5345086"/>
              <a:gd name="connsiteX1" fmla="*/ 3952875 w 4210050"/>
              <a:gd name="connsiteY1" fmla="*/ 0 h 5345086"/>
              <a:gd name="connsiteX2" fmla="*/ 4210050 w 4210050"/>
              <a:gd name="connsiteY2" fmla="*/ 5345086 h 5345086"/>
              <a:gd name="connsiteX3" fmla="*/ 9525 w 4210050"/>
              <a:gd name="connsiteY3" fmla="*/ 5183161 h 5345086"/>
              <a:gd name="connsiteX4" fmla="*/ 0 w 4210050"/>
              <a:gd name="connsiteY4" fmla="*/ 238125 h 5345086"/>
              <a:gd name="connsiteX0" fmla="*/ 47625 w 4257675"/>
              <a:gd name="connsiteY0" fmla="*/ 238125 h 5345086"/>
              <a:gd name="connsiteX1" fmla="*/ 4000500 w 4257675"/>
              <a:gd name="connsiteY1" fmla="*/ 0 h 5345086"/>
              <a:gd name="connsiteX2" fmla="*/ 4257675 w 4257675"/>
              <a:gd name="connsiteY2" fmla="*/ 5345086 h 5345086"/>
              <a:gd name="connsiteX3" fmla="*/ 0 w 4257675"/>
              <a:gd name="connsiteY3" fmla="*/ 5173636 h 5345086"/>
              <a:gd name="connsiteX4" fmla="*/ 47625 w 4257675"/>
              <a:gd name="connsiteY4" fmla="*/ 238125 h 5345086"/>
              <a:gd name="connsiteX0" fmla="*/ 76200 w 4286250"/>
              <a:gd name="connsiteY0" fmla="*/ 238125 h 5345086"/>
              <a:gd name="connsiteX1" fmla="*/ 4029075 w 4286250"/>
              <a:gd name="connsiteY1" fmla="*/ 0 h 5345086"/>
              <a:gd name="connsiteX2" fmla="*/ 4286250 w 4286250"/>
              <a:gd name="connsiteY2" fmla="*/ 5345086 h 5345086"/>
              <a:gd name="connsiteX3" fmla="*/ 0 w 4286250"/>
              <a:gd name="connsiteY3" fmla="*/ 5154586 h 5345086"/>
              <a:gd name="connsiteX4" fmla="*/ 76200 w 4286250"/>
              <a:gd name="connsiteY4" fmla="*/ 238125 h 5345086"/>
              <a:gd name="connsiteX0" fmla="*/ 123825 w 4333875"/>
              <a:gd name="connsiteY0" fmla="*/ 238125 h 5345086"/>
              <a:gd name="connsiteX1" fmla="*/ 4076700 w 4333875"/>
              <a:gd name="connsiteY1" fmla="*/ 0 h 5345086"/>
              <a:gd name="connsiteX2" fmla="*/ 4333875 w 4333875"/>
              <a:gd name="connsiteY2" fmla="*/ 5345086 h 5345086"/>
              <a:gd name="connsiteX3" fmla="*/ 0 w 4333875"/>
              <a:gd name="connsiteY3" fmla="*/ 5164111 h 5345086"/>
              <a:gd name="connsiteX4" fmla="*/ 123825 w 4333875"/>
              <a:gd name="connsiteY4" fmla="*/ 238125 h 5345086"/>
              <a:gd name="connsiteX0" fmla="*/ 114300 w 4324350"/>
              <a:gd name="connsiteY0" fmla="*/ 238125 h 5345086"/>
              <a:gd name="connsiteX1" fmla="*/ 4067175 w 4324350"/>
              <a:gd name="connsiteY1" fmla="*/ 0 h 5345086"/>
              <a:gd name="connsiteX2" fmla="*/ 4324350 w 4324350"/>
              <a:gd name="connsiteY2" fmla="*/ 5345086 h 5345086"/>
              <a:gd name="connsiteX3" fmla="*/ 0 w 4324350"/>
              <a:gd name="connsiteY3" fmla="*/ 5192686 h 5345086"/>
              <a:gd name="connsiteX4" fmla="*/ 114300 w 4324350"/>
              <a:gd name="connsiteY4" fmla="*/ 238125 h 5345086"/>
              <a:gd name="connsiteX0" fmla="*/ 114300 w 4257675"/>
              <a:gd name="connsiteY0" fmla="*/ 238125 h 5364136"/>
              <a:gd name="connsiteX1" fmla="*/ 4067175 w 4257675"/>
              <a:gd name="connsiteY1" fmla="*/ 0 h 5364136"/>
              <a:gd name="connsiteX2" fmla="*/ 4257675 w 4257675"/>
              <a:gd name="connsiteY2" fmla="*/ 5364136 h 5364136"/>
              <a:gd name="connsiteX3" fmla="*/ 0 w 4257675"/>
              <a:gd name="connsiteY3" fmla="*/ 5192686 h 5364136"/>
              <a:gd name="connsiteX4" fmla="*/ 114300 w 4257675"/>
              <a:gd name="connsiteY4" fmla="*/ 238125 h 5364136"/>
              <a:gd name="connsiteX0" fmla="*/ 114300 w 4295775"/>
              <a:gd name="connsiteY0" fmla="*/ 238125 h 5354611"/>
              <a:gd name="connsiteX1" fmla="*/ 4067175 w 4295775"/>
              <a:gd name="connsiteY1" fmla="*/ 0 h 5354611"/>
              <a:gd name="connsiteX2" fmla="*/ 4295775 w 4295775"/>
              <a:gd name="connsiteY2" fmla="*/ 5354611 h 5354611"/>
              <a:gd name="connsiteX3" fmla="*/ 0 w 4295775"/>
              <a:gd name="connsiteY3" fmla="*/ 5192686 h 5354611"/>
              <a:gd name="connsiteX4" fmla="*/ 114300 w 4295775"/>
              <a:gd name="connsiteY4" fmla="*/ 238125 h 5354611"/>
              <a:gd name="connsiteX0" fmla="*/ 114300 w 4305300"/>
              <a:gd name="connsiteY0" fmla="*/ 238125 h 5335561"/>
              <a:gd name="connsiteX1" fmla="*/ 4067175 w 4305300"/>
              <a:gd name="connsiteY1" fmla="*/ 0 h 5335561"/>
              <a:gd name="connsiteX2" fmla="*/ 4305300 w 4305300"/>
              <a:gd name="connsiteY2" fmla="*/ 5335561 h 5335561"/>
              <a:gd name="connsiteX3" fmla="*/ 0 w 4305300"/>
              <a:gd name="connsiteY3" fmla="*/ 5192686 h 5335561"/>
              <a:gd name="connsiteX4" fmla="*/ 114300 w 4305300"/>
              <a:gd name="connsiteY4" fmla="*/ 238125 h 5335561"/>
              <a:gd name="connsiteX0" fmla="*/ 114300 w 4333875"/>
              <a:gd name="connsiteY0" fmla="*/ 238125 h 5316511"/>
              <a:gd name="connsiteX1" fmla="*/ 4067175 w 4333875"/>
              <a:gd name="connsiteY1" fmla="*/ 0 h 5316511"/>
              <a:gd name="connsiteX2" fmla="*/ 4333875 w 4333875"/>
              <a:gd name="connsiteY2" fmla="*/ 5316511 h 5316511"/>
              <a:gd name="connsiteX3" fmla="*/ 0 w 4333875"/>
              <a:gd name="connsiteY3" fmla="*/ 5192686 h 5316511"/>
              <a:gd name="connsiteX4" fmla="*/ 114300 w 4333875"/>
              <a:gd name="connsiteY4" fmla="*/ 238125 h 5316511"/>
              <a:gd name="connsiteX0" fmla="*/ 114300 w 4352925"/>
              <a:gd name="connsiteY0" fmla="*/ 238125 h 5316511"/>
              <a:gd name="connsiteX1" fmla="*/ 4067175 w 4352925"/>
              <a:gd name="connsiteY1" fmla="*/ 0 h 5316511"/>
              <a:gd name="connsiteX2" fmla="*/ 4352925 w 4352925"/>
              <a:gd name="connsiteY2" fmla="*/ 5316511 h 5316511"/>
              <a:gd name="connsiteX3" fmla="*/ 0 w 4352925"/>
              <a:gd name="connsiteY3" fmla="*/ 5192686 h 5316511"/>
              <a:gd name="connsiteX4" fmla="*/ 114300 w 4352925"/>
              <a:gd name="connsiteY4" fmla="*/ 238125 h 531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2925" h="5316511">
                <a:moveTo>
                  <a:pt x="114300" y="238125"/>
                </a:moveTo>
                <a:lnTo>
                  <a:pt x="4067175" y="0"/>
                </a:lnTo>
                <a:lnTo>
                  <a:pt x="4352925" y="5316511"/>
                </a:lnTo>
                <a:lnTo>
                  <a:pt x="0" y="5192686"/>
                </a:lnTo>
                <a:lnTo>
                  <a:pt x="114300" y="23812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effectLst>
            <a:innerShdw blurRad="114300">
              <a:prstClr val="black"/>
            </a:innerShdw>
          </a:effectLst>
          <a:scene3d>
            <a:camera prst="isometricBottomDown">
              <a:rot lat="2265677" lon="18553879" rev="17793884"/>
            </a:camera>
            <a:lightRig rig="threePt" dir="t"/>
          </a:scene3d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05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918534" y="3996501"/>
            <a:ext cx="1517650" cy="1823356"/>
          </a:xfrm>
          <a:custGeom>
            <a:avLst/>
            <a:gdLst>
              <a:gd name="connsiteX0" fmla="*/ 10806 w 1517650"/>
              <a:gd name="connsiteY0" fmla="*/ 0 h 1823356"/>
              <a:gd name="connsiteX1" fmla="*/ 1506844 w 1517650"/>
              <a:gd name="connsiteY1" fmla="*/ 0 h 1823356"/>
              <a:gd name="connsiteX2" fmla="*/ 1517650 w 1517650"/>
              <a:gd name="connsiteY2" fmla="*/ 10806 h 1823356"/>
              <a:gd name="connsiteX3" fmla="*/ 1517650 w 1517650"/>
              <a:gd name="connsiteY3" fmla="*/ 1812550 h 1823356"/>
              <a:gd name="connsiteX4" fmla="*/ 1506844 w 1517650"/>
              <a:gd name="connsiteY4" fmla="*/ 1823356 h 1823356"/>
              <a:gd name="connsiteX5" fmla="*/ 10806 w 1517650"/>
              <a:gd name="connsiteY5" fmla="*/ 1823356 h 1823356"/>
              <a:gd name="connsiteX6" fmla="*/ 0 w 1517650"/>
              <a:gd name="connsiteY6" fmla="*/ 1812550 h 1823356"/>
              <a:gd name="connsiteX7" fmla="*/ 0 w 1517650"/>
              <a:gd name="connsiteY7" fmla="*/ 10806 h 1823356"/>
              <a:gd name="connsiteX8" fmla="*/ 10806 w 1517650"/>
              <a:gd name="connsiteY8" fmla="*/ 0 h 182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17650" h="1823356">
                <a:moveTo>
                  <a:pt x="10806" y="0"/>
                </a:moveTo>
                <a:lnTo>
                  <a:pt x="1506844" y="0"/>
                </a:lnTo>
                <a:cubicBezTo>
                  <a:pt x="1512812" y="0"/>
                  <a:pt x="1517650" y="4838"/>
                  <a:pt x="1517650" y="10806"/>
                </a:cubicBezTo>
                <a:lnTo>
                  <a:pt x="1517650" y="1812550"/>
                </a:lnTo>
                <a:cubicBezTo>
                  <a:pt x="1517650" y="1818518"/>
                  <a:pt x="1512812" y="1823356"/>
                  <a:pt x="1506844" y="1823356"/>
                </a:cubicBezTo>
                <a:lnTo>
                  <a:pt x="10806" y="1823356"/>
                </a:lnTo>
                <a:cubicBezTo>
                  <a:pt x="4838" y="1823356"/>
                  <a:pt x="0" y="1818518"/>
                  <a:pt x="0" y="1812550"/>
                </a:cubicBezTo>
                <a:lnTo>
                  <a:pt x="0" y="10806"/>
                </a:lnTo>
                <a:cubicBezTo>
                  <a:pt x="0" y="4838"/>
                  <a:pt x="4838" y="0"/>
                  <a:pt x="10806" y="0"/>
                </a:cubicBezTo>
                <a:close/>
              </a:path>
            </a:pathLst>
          </a:custGeom>
          <a:effectLst>
            <a:outerShdw blurRad="381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4480653" y="3996501"/>
            <a:ext cx="1517650" cy="1823356"/>
          </a:xfrm>
          <a:custGeom>
            <a:avLst/>
            <a:gdLst>
              <a:gd name="connsiteX0" fmla="*/ 10806 w 1517650"/>
              <a:gd name="connsiteY0" fmla="*/ 0 h 1823356"/>
              <a:gd name="connsiteX1" fmla="*/ 1506844 w 1517650"/>
              <a:gd name="connsiteY1" fmla="*/ 0 h 1823356"/>
              <a:gd name="connsiteX2" fmla="*/ 1517650 w 1517650"/>
              <a:gd name="connsiteY2" fmla="*/ 10806 h 1823356"/>
              <a:gd name="connsiteX3" fmla="*/ 1517650 w 1517650"/>
              <a:gd name="connsiteY3" fmla="*/ 1812550 h 1823356"/>
              <a:gd name="connsiteX4" fmla="*/ 1506844 w 1517650"/>
              <a:gd name="connsiteY4" fmla="*/ 1823356 h 1823356"/>
              <a:gd name="connsiteX5" fmla="*/ 10806 w 1517650"/>
              <a:gd name="connsiteY5" fmla="*/ 1823356 h 1823356"/>
              <a:gd name="connsiteX6" fmla="*/ 0 w 1517650"/>
              <a:gd name="connsiteY6" fmla="*/ 1812550 h 1823356"/>
              <a:gd name="connsiteX7" fmla="*/ 0 w 1517650"/>
              <a:gd name="connsiteY7" fmla="*/ 10806 h 1823356"/>
              <a:gd name="connsiteX8" fmla="*/ 10806 w 1517650"/>
              <a:gd name="connsiteY8" fmla="*/ 0 h 182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17650" h="1823356">
                <a:moveTo>
                  <a:pt x="10806" y="0"/>
                </a:moveTo>
                <a:lnTo>
                  <a:pt x="1506844" y="0"/>
                </a:lnTo>
                <a:cubicBezTo>
                  <a:pt x="1512812" y="0"/>
                  <a:pt x="1517650" y="4838"/>
                  <a:pt x="1517650" y="10806"/>
                </a:cubicBezTo>
                <a:lnTo>
                  <a:pt x="1517650" y="1812550"/>
                </a:lnTo>
                <a:cubicBezTo>
                  <a:pt x="1517650" y="1818518"/>
                  <a:pt x="1512812" y="1823356"/>
                  <a:pt x="1506844" y="1823356"/>
                </a:cubicBezTo>
                <a:lnTo>
                  <a:pt x="10806" y="1823356"/>
                </a:lnTo>
                <a:cubicBezTo>
                  <a:pt x="4838" y="1823356"/>
                  <a:pt x="0" y="1818518"/>
                  <a:pt x="0" y="1812550"/>
                </a:cubicBezTo>
                <a:lnTo>
                  <a:pt x="0" y="10806"/>
                </a:lnTo>
                <a:cubicBezTo>
                  <a:pt x="0" y="4838"/>
                  <a:pt x="4838" y="0"/>
                  <a:pt x="10806" y="0"/>
                </a:cubicBezTo>
                <a:close/>
              </a:path>
            </a:pathLst>
          </a:custGeom>
          <a:effectLst>
            <a:outerShdw blurRad="381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8082557" y="3996501"/>
            <a:ext cx="1517650" cy="1823356"/>
          </a:xfrm>
          <a:custGeom>
            <a:avLst/>
            <a:gdLst>
              <a:gd name="connsiteX0" fmla="*/ 10806 w 1517650"/>
              <a:gd name="connsiteY0" fmla="*/ 0 h 1823356"/>
              <a:gd name="connsiteX1" fmla="*/ 1506844 w 1517650"/>
              <a:gd name="connsiteY1" fmla="*/ 0 h 1823356"/>
              <a:gd name="connsiteX2" fmla="*/ 1517650 w 1517650"/>
              <a:gd name="connsiteY2" fmla="*/ 10806 h 1823356"/>
              <a:gd name="connsiteX3" fmla="*/ 1517650 w 1517650"/>
              <a:gd name="connsiteY3" fmla="*/ 1812550 h 1823356"/>
              <a:gd name="connsiteX4" fmla="*/ 1506844 w 1517650"/>
              <a:gd name="connsiteY4" fmla="*/ 1823356 h 1823356"/>
              <a:gd name="connsiteX5" fmla="*/ 10806 w 1517650"/>
              <a:gd name="connsiteY5" fmla="*/ 1823356 h 1823356"/>
              <a:gd name="connsiteX6" fmla="*/ 0 w 1517650"/>
              <a:gd name="connsiteY6" fmla="*/ 1812550 h 1823356"/>
              <a:gd name="connsiteX7" fmla="*/ 0 w 1517650"/>
              <a:gd name="connsiteY7" fmla="*/ 10806 h 1823356"/>
              <a:gd name="connsiteX8" fmla="*/ 10806 w 1517650"/>
              <a:gd name="connsiteY8" fmla="*/ 0 h 182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17650" h="1823356">
                <a:moveTo>
                  <a:pt x="10806" y="0"/>
                </a:moveTo>
                <a:lnTo>
                  <a:pt x="1506844" y="0"/>
                </a:lnTo>
                <a:cubicBezTo>
                  <a:pt x="1512812" y="0"/>
                  <a:pt x="1517650" y="4838"/>
                  <a:pt x="1517650" y="10806"/>
                </a:cubicBezTo>
                <a:lnTo>
                  <a:pt x="1517650" y="1812550"/>
                </a:lnTo>
                <a:cubicBezTo>
                  <a:pt x="1517650" y="1818518"/>
                  <a:pt x="1512812" y="1823356"/>
                  <a:pt x="1506844" y="1823356"/>
                </a:cubicBezTo>
                <a:lnTo>
                  <a:pt x="10806" y="1823356"/>
                </a:lnTo>
                <a:cubicBezTo>
                  <a:pt x="4838" y="1823356"/>
                  <a:pt x="0" y="1818518"/>
                  <a:pt x="0" y="1812550"/>
                </a:cubicBezTo>
                <a:lnTo>
                  <a:pt x="0" y="10806"/>
                </a:lnTo>
                <a:cubicBezTo>
                  <a:pt x="0" y="4838"/>
                  <a:pt x="4838" y="0"/>
                  <a:pt x="10806" y="0"/>
                </a:cubicBezTo>
                <a:close/>
              </a:path>
            </a:pathLst>
          </a:custGeom>
          <a:effectLst>
            <a:outerShdw blurRad="381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5162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2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4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291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4975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8332302" y="4432299"/>
            <a:ext cx="1858616" cy="4851401"/>
          </a:xfrm>
          <a:custGeom>
            <a:avLst/>
            <a:gdLst>
              <a:gd name="connsiteX0" fmla="*/ 929308 w 1858616"/>
              <a:gd name="connsiteY0" fmla="*/ 0 h 4851401"/>
              <a:gd name="connsiteX1" fmla="*/ 1024324 w 1858616"/>
              <a:gd name="connsiteY1" fmla="*/ 4798 h 4851401"/>
              <a:gd name="connsiteX2" fmla="*/ 1858616 w 1858616"/>
              <a:gd name="connsiteY2" fmla="*/ 929308 h 4851401"/>
              <a:gd name="connsiteX3" fmla="*/ 1858616 w 1858616"/>
              <a:gd name="connsiteY3" fmla="*/ 3922093 h 4851401"/>
              <a:gd name="connsiteX4" fmla="*/ 929308 w 1858616"/>
              <a:gd name="connsiteY4" fmla="*/ 4851401 h 4851401"/>
              <a:gd name="connsiteX5" fmla="*/ 929308 w 1858616"/>
              <a:gd name="connsiteY5" fmla="*/ 4851400 h 4851401"/>
              <a:gd name="connsiteX6" fmla="*/ 0 w 1858616"/>
              <a:gd name="connsiteY6" fmla="*/ 3922092 h 4851401"/>
              <a:gd name="connsiteX7" fmla="*/ 1 w 1858616"/>
              <a:gd name="connsiteY7" fmla="*/ 929308 h 4851401"/>
              <a:gd name="connsiteX8" fmla="*/ 834292 w 1858616"/>
              <a:gd name="connsiteY8" fmla="*/ 4798 h 4851401"/>
              <a:gd name="connsiteX9" fmla="*/ 929308 w 1858616"/>
              <a:gd name="connsiteY9" fmla="*/ 0 h 4851401"/>
              <a:gd name="connsiteX10" fmla="*/ 929309 w 1858616"/>
              <a:gd name="connsiteY10" fmla="*/ 0 h 4851401"/>
              <a:gd name="connsiteX11" fmla="*/ 929308 w 1858616"/>
              <a:gd name="connsiteY11" fmla="*/ 0 h 4851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58616" h="4851401">
                <a:moveTo>
                  <a:pt x="929308" y="0"/>
                </a:moveTo>
                <a:lnTo>
                  <a:pt x="1024324" y="4798"/>
                </a:lnTo>
                <a:cubicBezTo>
                  <a:pt x="1492934" y="52387"/>
                  <a:pt x="1858616" y="448142"/>
                  <a:pt x="1858616" y="929308"/>
                </a:cubicBezTo>
                <a:lnTo>
                  <a:pt x="1858616" y="3922093"/>
                </a:lnTo>
                <a:cubicBezTo>
                  <a:pt x="1858616" y="4435336"/>
                  <a:pt x="1442551" y="4851401"/>
                  <a:pt x="929308" y="4851401"/>
                </a:cubicBezTo>
                <a:lnTo>
                  <a:pt x="929308" y="4851400"/>
                </a:lnTo>
                <a:cubicBezTo>
                  <a:pt x="416065" y="4851400"/>
                  <a:pt x="0" y="4435335"/>
                  <a:pt x="0" y="3922092"/>
                </a:cubicBezTo>
                <a:lnTo>
                  <a:pt x="1" y="929308"/>
                </a:lnTo>
                <a:cubicBezTo>
                  <a:pt x="1" y="448142"/>
                  <a:pt x="365683" y="52387"/>
                  <a:pt x="834292" y="4798"/>
                </a:cubicBezTo>
                <a:close/>
                <a:moveTo>
                  <a:pt x="929308" y="0"/>
                </a:moveTo>
                <a:lnTo>
                  <a:pt x="929309" y="0"/>
                </a:lnTo>
                <a:lnTo>
                  <a:pt x="929308" y="0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174977" y="-2425700"/>
            <a:ext cx="1858616" cy="4851401"/>
          </a:xfrm>
          <a:custGeom>
            <a:avLst/>
            <a:gdLst>
              <a:gd name="connsiteX0" fmla="*/ 929308 w 1858616"/>
              <a:gd name="connsiteY0" fmla="*/ 0 h 4851401"/>
              <a:gd name="connsiteX1" fmla="*/ 1024324 w 1858616"/>
              <a:gd name="connsiteY1" fmla="*/ 4798 h 4851401"/>
              <a:gd name="connsiteX2" fmla="*/ 1858616 w 1858616"/>
              <a:gd name="connsiteY2" fmla="*/ 929308 h 4851401"/>
              <a:gd name="connsiteX3" fmla="*/ 1858616 w 1858616"/>
              <a:gd name="connsiteY3" fmla="*/ 3922093 h 4851401"/>
              <a:gd name="connsiteX4" fmla="*/ 929308 w 1858616"/>
              <a:gd name="connsiteY4" fmla="*/ 4851401 h 4851401"/>
              <a:gd name="connsiteX5" fmla="*/ 929308 w 1858616"/>
              <a:gd name="connsiteY5" fmla="*/ 4851400 h 4851401"/>
              <a:gd name="connsiteX6" fmla="*/ 0 w 1858616"/>
              <a:gd name="connsiteY6" fmla="*/ 3922092 h 4851401"/>
              <a:gd name="connsiteX7" fmla="*/ 1 w 1858616"/>
              <a:gd name="connsiteY7" fmla="*/ 929308 h 4851401"/>
              <a:gd name="connsiteX8" fmla="*/ 834292 w 1858616"/>
              <a:gd name="connsiteY8" fmla="*/ 4798 h 4851401"/>
              <a:gd name="connsiteX9" fmla="*/ 929308 w 1858616"/>
              <a:gd name="connsiteY9" fmla="*/ 0 h 4851401"/>
              <a:gd name="connsiteX10" fmla="*/ 929309 w 1858616"/>
              <a:gd name="connsiteY10" fmla="*/ 0 h 4851401"/>
              <a:gd name="connsiteX11" fmla="*/ 929308 w 1858616"/>
              <a:gd name="connsiteY11" fmla="*/ 0 h 4851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58616" h="4851401">
                <a:moveTo>
                  <a:pt x="929308" y="0"/>
                </a:moveTo>
                <a:lnTo>
                  <a:pt x="1024324" y="4798"/>
                </a:lnTo>
                <a:cubicBezTo>
                  <a:pt x="1492934" y="52387"/>
                  <a:pt x="1858616" y="448142"/>
                  <a:pt x="1858616" y="929308"/>
                </a:cubicBezTo>
                <a:lnTo>
                  <a:pt x="1858616" y="3922093"/>
                </a:lnTo>
                <a:cubicBezTo>
                  <a:pt x="1858616" y="4435336"/>
                  <a:pt x="1442551" y="4851401"/>
                  <a:pt x="929308" y="4851401"/>
                </a:cubicBezTo>
                <a:lnTo>
                  <a:pt x="929308" y="4851400"/>
                </a:lnTo>
                <a:cubicBezTo>
                  <a:pt x="416065" y="4851400"/>
                  <a:pt x="0" y="4435335"/>
                  <a:pt x="0" y="3922092"/>
                </a:cubicBezTo>
                <a:lnTo>
                  <a:pt x="1" y="929308"/>
                </a:lnTo>
                <a:cubicBezTo>
                  <a:pt x="1" y="448142"/>
                  <a:pt x="365683" y="52387"/>
                  <a:pt x="834292" y="4798"/>
                </a:cubicBezTo>
                <a:close/>
                <a:moveTo>
                  <a:pt x="929308" y="0"/>
                </a:moveTo>
                <a:lnTo>
                  <a:pt x="929309" y="0"/>
                </a:lnTo>
                <a:lnTo>
                  <a:pt x="929308" y="0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4800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8128000" y="2381251"/>
            <a:ext cx="4064000" cy="2895600"/>
          </a:xfrm>
          <a:custGeom>
            <a:avLst/>
            <a:gdLst>
              <a:gd name="connsiteX0" fmla="*/ 20617 w 4064000"/>
              <a:gd name="connsiteY0" fmla="*/ 0 h 2895600"/>
              <a:gd name="connsiteX1" fmla="*/ 4043383 w 4064000"/>
              <a:gd name="connsiteY1" fmla="*/ 0 h 2895600"/>
              <a:gd name="connsiteX2" fmla="*/ 4064000 w 4064000"/>
              <a:gd name="connsiteY2" fmla="*/ 20617 h 2895600"/>
              <a:gd name="connsiteX3" fmla="*/ 4064000 w 4064000"/>
              <a:gd name="connsiteY3" fmla="*/ 2874983 h 2895600"/>
              <a:gd name="connsiteX4" fmla="*/ 4043383 w 4064000"/>
              <a:gd name="connsiteY4" fmla="*/ 2895600 h 2895600"/>
              <a:gd name="connsiteX5" fmla="*/ 20617 w 4064000"/>
              <a:gd name="connsiteY5" fmla="*/ 2895600 h 2895600"/>
              <a:gd name="connsiteX6" fmla="*/ 0 w 4064000"/>
              <a:gd name="connsiteY6" fmla="*/ 2874983 h 2895600"/>
              <a:gd name="connsiteX7" fmla="*/ 0 w 4064000"/>
              <a:gd name="connsiteY7" fmla="*/ 20617 h 2895600"/>
              <a:gd name="connsiteX8" fmla="*/ 20617 w 4064000"/>
              <a:gd name="connsiteY8" fmla="*/ 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4000" h="2895600">
                <a:moveTo>
                  <a:pt x="20617" y="0"/>
                </a:moveTo>
                <a:lnTo>
                  <a:pt x="4043383" y="0"/>
                </a:lnTo>
                <a:cubicBezTo>
                  <a:pt x="4054769" y="0"/>
                  <a:pt x="4064000" y="9231"/>
                  <a:pt x="4064000" y="20617"/>
                </a:cubicBezTo>
                <a:lnTo>
                  <a:pt x="4064000" y="2874983"/>
                </a:lnTo>
                <a:cubicBezTo>
                  <a:pt x="4064000" y="2886369"/>
                  <a:pt x="4054769" y="2895600"/>
                  <a:pt x="4043383" y="2895600"/>
                </a:cubicBezTo>
                <a:lnTo>
                  <a:pt x="20617" y="2895600"/>
                </a:lnTo>
                <a:cubicBezTo>
                  <a:pt x="9231" y="2895600"/>
                  <a:pt x="0" y="2886369"/>
                  <a:pt x="0" y="2874983"/>
                </a:cubicBezTo>
                <a:lnTo>
                  <a:pt x="0" y="20617"/>
                </a:lnTo>
                <a:cubicBezTo>
                  <a:pt x="0" y="9231"/>
                  <a:pt x="9231" y="0"/>
                  <a:pt x="2061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2381251"/>
            <a:ext cx="4064000" cy="2895600"/>
          </a:xfrm>
          <a:custGeom>
            <a:avLst/>
            <a:gdLst>
              <a:gd name="connsiteX0" fmla="*/ 20617 w 4064000"/>
              <a:gd name="connsiteY0" fmla="*/ 0 h 2895600"/>
              <a:gd name="connsiteX1" fmla="*/ 4043383 w 4064000"/>
              <a:gd name="connsiteY1" fmla="*/ 0 h 2895600"/>
              <a:gd name="connsiteX2" fmla="*/ 4064000 w 4064000"/>
              <a:gd name="connsiteY2" fmla="*/ 20617 h 2895600"/>
              <a:gd name="connsiteX3" fmla="*/ 4064000 w 4064000"/>
              <a:gd name="connsiteY3" fmla="*/ 2874983 h 2895600"/>
              <a:gd name="connsiteX4" fmla="*/ 4043383 w 4064000"/>
              <a:gd name="connsiteY4" fmla="*/ 2895600 h 2895600"/>
              <a:gd name="connsiteX5" fmla="*/ 20617 w 4064000"/>
              <a:gd name="connsiteY5" fmla="*/ 2895600 h 2895600"/>
              <a:gd name="connsiteX6" fmla="*/ 0 w 4064000"/>
              <a:gd name="connsiteY6" fmla="*/ 2874983 h 2895600"/>
              <a:gd name="connsiteX7" fmla="*/ 0 w 4064000"/>
              <a:gd name="connsiteY7" fmla="*/ 20617 h 2895600"/>
              <a:gd name="connsiteX8" fmla="*/ 20617 w 4064000"/>
              <a:gd name="connsiteY8" fmla="*/ 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4000" h="2895600">
                <a:moveTo>
                  <a:pt x="20617" y="0"/>
                </a:moveTo>
                <a:lnTo>
                  <a:pt x="4043383" y="0"/>
                </a:lnTo>
                <a:cubicBezTo>
                  <a:pt x="4054769" y="0"/>
                  <a:pt x="4064000" y="9231"/>
                  <a:pt x="4064000" y="20617"/>
                </a:cubicBezTo>
                <a:lnTo>
                  <a:pt x="4064000" y="2874983"/>
                </a:lnTo>
                <a:cubicBezTo>
                  <a:pt x="4064000" y="2886369"/>
                  <a:pt x="4054769" y="2895600"/>
                  <a:pt x="4043383" y="2895600"/>
                </a:cubicBezTo>
                <a:lnTo>
                  <a:pt x="20617" y="2895600"/>
                </a:lnTo>
                <a:cubicBezTo>
                  <a:pt x="9231" y="2895600"/>
                  <a:pt x="0" y="2886369"/>
                  <a:pt x="0" y="2874983"/>
                </a:cubicBezTo>
                <a:lnTo>
                  <a:pt x="0" y="20617"/>
                </a:lnTo>
                <a:cubicBezTo>
                  <a:pt x="0" y="9231"/>
                  <a:pt x="9231" y="0"/>
                  <a:pt x="2061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7827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/>
          <p:cNvSpPr/>
          <p:nvPr userDrawn="1"/>
        </p:nvSpPr>
        <p:spPr>
          <a:xfrm flipH="1">
            <a:off x="7739742" y="2405743"/>
            <a:ext cx="4452257" cy="4452257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086178" y="1208315"/>
            <a:ext cx="3324816" cy="4441370"/>
          </a:xfrm>
          <a:custGeom>
            <a:avLst/>
            <a:gdLst>
              <a:gd name="connsiteX0" fmla="*/ 23673 w 3324816"/>
              <a:gd name="connsiteY0" fmla="*/ 0 h 4441370"/>
              <a:gd name="connsiteX1" fmla="*/ 3301143 w 3324816"/>
              <a:gd name="connsiteY1" fmla="*/ 0 h 4441370"/>
              <a:gd name="connsiteX2" fmla="*/ 3324816 w 3324816"/>
              <a:gd name="connsiteY2" fmla="*/ 23673 h 4441370"/>
              <a:gd name="connsiteX3" fmla="*/ 3324816 w 3324816"/>
              <a:gd name="connsiteY3" fmla="*/ 4417697 h 4441370"/>
              <a:gd name="connsiteX4" fmla="*/ 3301143 w 3324816"/>
              <a:gd name="connsiteY4" fmla="*/ 4441370 h 4441370"/>
              <a:gd name="connsiteX5" fmla="*/ 23673 w 3324816"/>
              <a:gd name="connsiteY5" fmla="*/ 4441370 h 4441370"/>
              <a:gd name="connsiteX6" fmla="*/ 0 w 3324816"/>
              <a:gd name="connsiteY6" fmla="*/ 4417697 h 4441370"/>
              <a:gd name="connsiteX7" fmla="*/ 0 w 3324816"/>
              <a:gd name="connsiteY7" fmla="*/ 23673 h 4441370"/>
              <a:gd name="connsiteX8" fmla="*/ 23673 w 3324816"/>
              <a:gd name="connsiteY8" fmla="*/ 0 h 4441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4816" h="4441370">
                <a:moveTo>
                  <a:pt x="23673" y="0"/>
                </a:moveTo>
                <a:lnTo>
                  <a:pt x="3301143" y="0"/>
                </a:lnTo>
                <a:cubicBezTo>
                  <a:pt x="3314217" y="0"/>
                  <a:pt x="3324816" y="10599"/>
                  <a:pt x="3324816" y="23673"/>
                </a:cubicBezTo>
                <a:lnTo>
                  <a:pt x="3324816" y="4417697"/>
                </a:lnTo>
                <a:cubicBezTo>
                  <a:pt x="3324816" y="4430771"/>
                  <a:pt x="3314217" y="4441370"/>
                  <a:pt x="3301143" y="4441370"/>
                </a:cubicBezTo>
                <a:lnTo>
                  <a:pt x="23673" y="4441370"/>
                </a:lnTo>
                <a:cubicBezTo>
                  <a:pt x="10599" y="4441370"/>
                  <a:pt x="0" y="4430771"/>
                  <a:pt x="0" y="4417697"/>
                </a:cubicBezTo>
                <a:lnTo>
                  <a:pt x="0" y="23673"/>
                </a:lnTo>
                <a:cubicBezTo>
                  <a:pt x="0" y="10599"/>
                  <a:pt x="10599" y="0"/>
                  <a:pt x="23673" y="0"/>
                </a:cubicBezTo>
                <a:close/>
              </a:path>
            </a:pathLst>
          </a:custGeom>
          <a:effectLst>
            <a:outerShdw blurRad="1270000" sx="90000" sy="90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8061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984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579506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193213" y="0"/>
            <a:ext cx="2998787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192838" y="0"/>
            <a:ext cx="2998787" cy="6858000"/>
          </a:xfrm>
          <a:prstGeom prst="rect">
            <a:avLst/>
          </a:prstGeom>
          <a:effectLst>
            <a:outerShdw blurRad="1270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6072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16375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1730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851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376165" y="-2567783"/>
            <a:ext cx="8097839" cy="8097838"/>
          </a:xfrm>
          <a:custGeom>
            <a:avLst/>
            <a:gdLst>
              <a:gd name="connsiteX0" fmla="*/ 5550972 w 8097839"/>
              <a:gd name="connsiteY0" fmla="*/ 0 h 8097838"/>
              <a:gd name="connsiteX1" fmla="*/ 7351879 w 8097839"/>
              <a:gd name="connsiteY1" fmla="*/ 745960 h 8097838"/>
              <a:gd name="connsiteX2" fmla="*/ 7351879 w 8097839"/>
              <a:gd name="connsiteY2" fmla="*/ 4347775 h 8097838"/>
              <a:gd name="connsiteX3" fmla="*/ 4347776 w 8097839"/>
              <a:gd name="connsiteY3" fmla="*/ 7351879 h 8097838"/>
              <a:gd name="connsiteX4" fmla="*/ 745961 w 8097839"/>
              <a:gd name="connsiteY4" fmla="*/ 7351879 h 8097838"/>
              <a:gd name="connsiteX5" fmla="*/ 745961 w 8097839"/>
              <a:gd name="connsiteY5" fmla="*/ 3750063 h 8097838"/>
              <a:gd name="connsiteX6" fmla="*/ 3750064 w 8097839"/>
              <a:gd name="connsiteY6" fmla="*/ 745960 h 8097838"/>
              <a:gd name="connsiteX7" fmla="*/ 5550972 w 8097839"/>
              <a:gd name="connsiteY7" fmla="*/ 0 h 809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97839" h="8097838">
                <a:moveTo>
                  <a:pt x="5550972" y="0"/>
                </a:moveTo>
                <a:cubicBezTo>
                  <a:pt x="6202772" y="0"/>
                  <a:pt x="6854572" y="248653"/>
                  <a:pt x="7351879" y="745960"/>
                </a:cubicBezTo>
                <a:cubicBezTo>
                  <a:pt x="8346493" y="1740573"/>
                  <a:pt x="8346493" y="3353161"/>
                  <a:pt x="7351879" y="4347775"/>
                </a:cubicBezTo>
                <a:lnTo>
                  <a:pt x="4347776" y="7351879"/>
                </a:lnTo>
                <a:cubicBezTo>
                  <a:pt x="3353162" y="8346492"/>
                  <a:pt x="1740574" y="8346492"/>
                  <a:pt x="745961" y="7351879"/>
                </a:cubicBezTo>
                <a:cubicBezTo>
                  <a:pt x="-248653" y="6357265"/>
                  <a:pt x="-248653" y="4744677"/>
                  <a:pt x="745961" y="3750063"/>
                </a:cubicBezTo>
                <a:lnTo>
                  <a:pt x="3750064" y="745960"/>
                </a:lnTo>
                <a:cubicBezTo>
                  <a:pt x="4247371" y="248653"/>
                  <a:pt x="4899172" y="0"/>
                  <a:pt x="55509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2012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1739900" y="1092200"/>
            <a:ext cx="6248400" cy="4699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9513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07739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3421626" y="0"/>
            <a:ext cx="8770375" cy="6858001"/>
          </a:xfrm>
          <a:custGeom>
            <a:avLst/>
            <a:gdLst>
              <a:gd name="connsiteX0" fmla="*/ 6858001 w 8770375"/>
              <a:gd name="connsiteY0" fmla="*/ 0 h 6858001"/>
              <a:gd name="connsiteX1" fmla="*/ 8770375 w 8770375"/>
              <a:gd name="connsiteY1" fmla="*/ 0 h 6858001"/>
              <a:gd name="connsiteX2" fmla="*/ 8770375 w 8770375"/>
              <a:gd name="connsiteY2" fmla="*/ 6858001 h 6858001"/>
              <a:gd name="connsiteX3" fmla="*/ 0 w 8770375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70375" h="6858001">
                <a:moveTo>
                  <a:pt x="6858001" y="0"/>
                </a:moveTo>
                <a:lnTo>
                  <a:pt x="8770375" y="0"/>
                </a:lnTo>
                <a:lnTo>
                  <a:pt x="8770375" y="6858001"/>
                </a:lnTo>
                <a:lnTo>
                  <a:pt x="0" y="685800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0307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09862" y="2188564"/>
            <a:ext cx="779489" cy="26982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034670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447844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013356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491292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346331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311626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1314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194747" y="0"/>
            <a:ext cx="2665413" cy="3429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859448" y="3429000"/>
            <a:ext cx="2665413" cy="3429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9831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8"/>
          <p:cNvSpPr>
            <a:spLocks noGrp="1"/>
          </p:cNvSpPr>
          <p:nvPr>
            <p:ph type="pic" sz="quarter" idx="19" hasCustomPrompt="1"/>
          </p:nvPr>
        </p:nvSpPr>
        <p:spPr>
          <a:xfrm>
            <a:off x="1205696" y="3745234"/>
            <a:ext cx="9856808" cy="5588241"/>
          </a:xfrm>
          <a:custGeom>
            <a:avLst/>
            <a:gdLst>
              <a:gd name="connsiteX0" fmla="*/ 0 w 1866900"/>
              <a:gd name="connsiteY0" fmla="*/ 0 h 3308555"/>
              <a:gd name="connsiteX1" fmla="*/ 1866900 w 1866900"/>
              <a:gd name="connsiteY1" fmla="*/ 0 h 3308555"/>
              <a:gd name="connsiteX2" fmla="*/ 1866900 w 1866900"/>
              <a:gd name="connsiteY2" fmla="*/ 3308555 h 3308555"/>
              <a:gd name="connsiteX3" fmla="*/ 0 w 1866900"/>
              <a:gd name="connsiteY3" fmla="*/ 3308555 h 3308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6900" h="3308555">
                <a:moveTo>
                  <a:pt x="0" y="0"/>
                </a:moveTo>
                <a:lnTo>
                  <a:pt x="1866900" y="0"/>
                </a:lnTo>
                <a:lnTo>
                  <a:pt x="1866900" y="3308555"/>
                </a:lnTo>
                <a:lnTo>
                  <a:pt x="0" y="3308555"/>
                </a:lnTo>
                <a:close/>
              </a:path>
            </a:pathLst>
          </a:custGeom>
          <a:effectLst>
            <a:outerShdw blurRad="495300" dist="38100" dir="5400000" algn="t" rotWithShape="0">
              <a:schemeClr val="tx1">
                <a:lumMod val="95000"/>
                <a:lumOff val="5000"/>
                <a:alpha val="37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FontTx/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IN" dirty="0"/>
              <a:t>Drag your image here/click on picture icon</a:t>
            </a:r>
          </a:p>
        </p:txBody>
      </p:sp>
    </p:spTree>
    <p:extLst>
      <p:ext uri="{BB962C8B-B14F-4D97-AF65-F5344CB8AC3E}">
        <p14:creationId xmlns:p14="http://schemas.microsoft.com/office/powerpoint/2010/main" val="759900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80195" y="0"/>
            <a:ext cx="13052533" cy="6858000"/>
          </a:xfrm>
          <a:custGeom>
            <a:avLst/>
            <a:gdLst>
              <a:gd name="connsiteX0" fmla="*/ 6901685 w 13052533"/>
              <a:gd name="connsiteY0" fmla="*/ 0 h 6858000"/>
              <a:gd name="connsiteX1" fmla="*/ 13052533 w 13052533"/>
              <a:gd name="connsiteY1" fmla="*/ 0 h 6858000"/>
              <a:gd name="connsiteX2" fmla="*/ 6150849 w 13052533"/>
              <a:gd name="connsiteY2" fmla="*/ 6858000 h 6858000"/>
              <a:gd name="connsiteX3" fmla="*/ 0 w 1305253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2533" h="6858000">
                <a:moveTo>
                  <a:pt x="6901685" y="0"/>
                </a:moveTo>
                <a:lnTo>
                  <a:pt x="13052533" y="0"/>
                </a:lnTo>
                <a:lnTo>
                  <a:pt x="615084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4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 rot="18016207">
            <a:off x="7163533" y="1817361"/>
            <a:ext cx="2427284" cy="4880895"/>
          </a:xfrm>
          <a:custGeom>
            <a:avLst/>
            <a:gdLst>
              <a:gd name="connsiteX0" fmla="*/ 0 w 2803841"/>
              <a:gd name="connsiteY0" fmla="*/ 0 h 4071084"/>
              <a:gd name="connsiteX1" fmla="*/ 2803841 w 2803841"/>
              <a:gd name="connsiteY1" fmla="*/ 0 h 4071084"/>
              <a:gd name="connsiteX2" fmla="*/ 2803841 w 2803841"/>
              <a:gd name="connsiteY2" fmla="*/ 4071084 h 4071084"/>
              <a:gd name="connsiteX3" fmla="*/ 0 w 2803841"/>
              <a:gd name="connsiteY3" fmla="*/ 4071084 h 4071084"/>
              <a:gd name="connsiteX4" fmla="*/ 0 w 2803841"/>
              <a:gd name="connsiteY4" fmla="*/ 0 h 4071084"/>
              <a:gd name="connsiteX0" fmla="*/ 0 w 2803841"/>
              <a:gd name="connsiteY0" fmla="*/ 0 h 4865132"/>
              <a:gd name="connsiteX1" fmla="*/ 2803841 w 2803841"/>
              <a:gd name="connsiteY1" fmla="*/ 0 h 4865132"/>
              <a:gd name="connsiteX2" fmla="*/ 2407054 w 2803841"/>
              <a:gd name="connsiteY2" fmla="*/ 4865132 h 4865132"/>
              <a:gd name="connsiteX3" fmla="*/ 0 w 2803841"/>
              <a:gd name="connsiteY3" fmla="*/ 4071084 h 4865132"/>
              <a:gd name="connsiteX4" fmla="*/ 0 w 2803841"/>
              <a:gd name="connsiteY4" fmla="*/ 0 h 4865132"/>
              <a:gd name="connsiteX0" fmla="*/ 0 w 2803841"/>
              <a:gd name="connsiteY0" fmla="*/ 0 h 4865132"/>
              <a:gd name="connsiteX1" fmla="*/ 2803841 w 2803841"/>
              <a:gd name="connsiteY1" fmla="*/ 0 h 4865132"/>
              <a:gd name="connsiteX2" fmla="*/ 2407054 w 2803841"/>
              <a:gd name="connsiteY2" fmla="*/ 4865132 h 4865132"/>
              <a:gd name="connsiteX3" fmla="*/ 40974 w 2803841"/>
              <a:gd name="connsiteY3" fmla="*/ 3385449 h 4865132"/>
              <a:gd name="connsiteX4" fmla="*/ 0 w 2803841"/>
              <a:gd name="connsiteY4" fmla="*/ 0 h 4865132"/>
              <a:gd name="connsiteX0" fmla="*/ 0 w 2803841"/>
              <a:gd name="connsiteY0" fmla="*/ 0 h 4865132"/>
              <a:gd name="connsiteX1" fmla="*/ 2803841 w 2803841"/>
              <a:gd name="connsiteY1" fmla="*/ 0 h 4865132"/>
              <a:gd name="connsiteX2" fmla="*/ 2407054 w 2803841"/>
              <a:gd name="connsiteY2" fmla="*/ 4865132 h 4865132"/>
              <a:gd name="connsiteX3" fmla="*/ 19037 w 2803841"/>
              <a:gd name="connsiteY3" fmla="*/ 3398253 h 4865132"/>
              <a:gd name="connsiteX4" fmla="*/ 0 w 2803841"/>
              <a:gd name="connsiteY4" fmla="*/ 0 h 4865132"/>
              <a:gd name="connsiteX0" fmla="*/ 0 w 2407054"/>
              <a:gd name="connsiteY0" fmla="*/ 0 h 4865132"/>
              <a:gd name="connsiteX1" fmla="*/ 2152531 w 2407054"/>
              <a:gd name="connsiteY1" fmla="*/ 1576749 h 4865132"/>
              <a:gd name="connsiteX2" fmla="*/ 2407054 w 2407054"/>
              <a:gd name="connsiteY2" fmla="*/ 4865132 h 4865132"/>
              <a:gd name="connsiteX3" fmla="*/ 19037 w 2407054"/>
              <a:gd name="connsiteY3" fmla="*/ 3398253 h 4865132"/>
              <a:gd name="connsiteX4" fmla="*/ 0 w 2407054"/>
              <a:gd name="connsiteY4" fmla="*/ 0 h 4865132"/>
              <a:gd name="connsiteX0" fmla="*/ 0 w 2428308"/>
              <a:gd name="connsiteY0" fmla="*/ 0 h 4863754"/>
              <a:gd name="connsiteX1" fmla="*/ 2173785 w 2428308"/>
              <a:gd name="connsiteY1" fmla="*/ 1575371 h 4863754"/>
              <a:gd name="connsiteX2" fmla="*/ 2428308 w 2428308"/>
              <a:gd name="connsiteY2" fmla="*/ 4863754 h 4863754"/>
              <a:gd name="connsiteX3" fmla="*/ 40291 w 2428308"/>
              <a:gd name="connsiteY3" fmla="*/ 3396875 h 4863754"/>
              <a:gd name="connsiteX4" fmla="*/ 0 w 2428308"/>
              <a:gd name="connsiteY4" fmla="*/ 0 h 4863754"/>
              <a:gd name="connsiteX0" fmla="*/ 0 w 2427284"/>
              <a:gd name="connsiteY0" fmla="*/ 0 h 4880895"/>
              <a:gd name="connsiteX1" fmla="*/ 2172761 w 2427284"/>
              <a:gd name="connsiteY1" fmla="*/ 1592512 h 4880895"/>
              <a:gd name="connsiteX2" fmla="*/ 2427284 w 2427284"/>
              <a:gd name="connsiteY2" fmla="*/ 4880895 h 4880895"/>
              <a:gd name="connsiteX3" fmla="*/ 39267 w 2427284"/>
              <a:gd name="connsiteY3" fmla="*/ 3414016 h 4880895"/>
              <a:gd name="connsiteX4" fmla="*/ 0 w 2427284"/>
              <a:gd name="connsiteY4" fmla="*/ 0 h 488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7284" h="4880895">
                <a:moveTo>
                  <a:pt x="0" y="0"/>
                </a:moveTo>
                <a:lnTo>
                  <a:pt x="2172761" y="1592512"/>
                </a:lnTo>
                <a:lnTo>
                  <a:pt x="2427284" y="4880895"/>
                </a:lnTo>
                <a:lnTo>
                  <a:pt x="39267" y="3414016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3"/>
          </p:nvPr>
        </p:nvSpPr>
        <p:spPr>
          <a:xfrm rot="18016207">
            <a:off x="7627991" y="1219127"/>
            <a:ext cx="2427284" cy="4880895"/>
          </a:xfrm>
          <a:custGeom>
            <a:avLst/>
            <a:gdLst>
              <a:gd name="connsiteX0" fmla="*/ 0 w 2803841"/>
              <a:gd name="connsiteY0" fmla="*/ 0 h 4071084"/>
              <a:gd name="connsiteX1" fmla="*/ 2803841 w 2803841"/>
              <a:gd name="connsiteY1" fmla="*/ 0 h 4071084"/>
              <a:gd name="connsiteX2" fmla="*/ 2803841 w 2803841"/>
              <a:gd name="connsiteY2" fmla="*/ 4071084 h 4071084"/>
              <a:gd name="connsiteX3" fmla="*/ 0 w 2803841"/>
              <a:gd name="connsiteY3" fmla="*/ 4071084 h 4071084"/>
              <a:gd name="connsiteX4" fmla="*/ 0 w 2803841"/>
              <a:gd name="connsiteY4" fmla="*/ 0 h 4071084"/>
              <a:gd name="connsiteX0" fmla="*/ 0 w 2803841"/>
              <a:gd name="connsiteY0" fmla="*/ 0 h 4865132"/>
              <a:gd name="connsiteX1" fmla="*/ 2803841 w 2803841"/>
              <a:gd name="connsiteY1" fmla="*/ 0 h 4865132"/>
              <a:gd name="connsiteX2" fmla="*/ 2407054 w 2803841"/>
              <a:gd name="connsiteY2" fmla="*/ 4865132 h 4865132"/>
              <a:gd name="connsiteX3" fmla="*/ 0 w 2803841"/>
              <a:gd name="connsiteY3" fmla="*/ 4071084 h 4865132"/>
              <a:gd name="connsiteX4" fmla="*/ 0 w 2803841"/>
              <a:gd name="connsiteY4" fmla="*/ 0 h 4865132"/>
              <a:gd name="connsiteX0" fmla="*/ 0 w 2803841"/>
              <a:gd name="connsiteY0" fmla="*/ 0 h 4865132"/>
              <a:gd name="connsiteX1" fmla="*/ 2803841 w 2803841"/>
              <a:gd name="connsiteY1" fmla="*/ 0 h 4865132"/>
              <a:gd name="connsiteX2" fmla="*/ 2407054 w 2803841"/>
              <a:gd name="connsiteY2" fmla="*/ 4865132 h 4865132"/>
              <a:gd name="connsiteX3" fmla="*/ 40974 w 2803841"/>
              <a:gd name="connsiteY3" fmla="*/ 3385449 h 4865132"/>
              <a:gd name="connsiteX4" fmla="*/ 0 w 2803841"/>
              <a:gd name="connsiteY4" fmla="*/ 0 h 4865132"/>
              <a:gd name="connsiteX0" fmla="*/ 0 w 2803841"/>
              <a:gd name="connsiteY0" fmla="*/ 0 h 4865132"/>
              <a:gd name="connsiteX1" fmla="*/ 2803841 w 2803841"/>
              <a:gd name="connsiteY1" fmla="*/ 0 h 4865132"/>
              <a:gd name="connsiteX2" fmla="*/ 2407054 w 2803841"/>
              <a:gd name="connsiteY2" fmla="*/ 4865132 h 4865132"/>
              <a:gd name="connsiteX3" fmla="*/ 19037 w 2803841"/>
              <a:gd name="connsiteY3" fmla="*/ 3398253 h 4865132"/>
              <a:gd name="connsiteX4" fmla="*/ 0 w 2803841"/>
              <a:gd name="connsiteY4" fmla="*/ 0 h 4865132"/>
              <a:gd name="connsiteX0" fmla="*/ 0 w 2407054"/>
              <a:gd name="connsiteY0" fmla="*/ 0 h 4865132"/>
              <a:gd name="connsiteX1" fmla="*/ 2152531 w 2407054"/>
              <a:gd name="connsiteY1" fmla="*/ 1576749 h 4865132"/>
              <a:gd name="connsiteX2" fmla="*/ 2407054 w 2407054"/>
              <a:gd name="connsiteY2" fmla="*/ 4865132 h 4865132"/>
              <a:gd name="connsiteX3" fmla="*/ 19037 w 2407054"/>
              <a:gd name="connsiteY3" fmla="*/ 3398253 h 4865132"/>
              <a:gd name="connsiteX4" fmla="*/ 0 w 2407054"/>
              <a:gd name="connsiteY4" fmla="*/ 0 h 4865132"/>
              <a:gd name="connsiteX0" fmla="*/ 0 w 2428308"/>
              <a:gd name="connsiteY0" fmla="*/ 0 h 4863754"/>
              <a:gd name="connsiteX1" fmla="*/ 2173785 w 2428308"/>
              <a:gd name="connsiteY1" fmla="*/ 1575371 h 4863754"/>
              <a:gd name="connsiteX2" fmla="*/ 2428308 w 2428308"/>
              <a:gd name="connsiteY2" fmla="*/ 4863754 h 4863754"/>
              <a:gd name="connsiteX3" fmla="*/ 40291 w 2428308"/>
              <a:gd name="connsiteY3" fmla="*/ 3396875 h 4863754"/>
              <a:gd name="connsiteX4" fmla="*/ 0 w 2428308"/>
              <a:gd name="connsiteY4" fmla="*/ 0 h 4863754"/>
              <a:gd name="connsiteX0" fmla="*/ 0 w 2427284"/>
              <a:gd name="connsiteY0" fmla="*/ 0 h 4880895"/>
              <a:gd name="connsiteX1" fmla="*/ 2172761 w 2427284"/>
              <a:gd name="connsiteY1" fmla="*/ 1592512 h 4880895"/>
              <a:gd name="connsiteX2" fmla="*/ 2427284 w 2427284"/>
              <a:gd name="connsiteY2" fmla="*/ 4880895 h 4880895"/>
              <a:gd name="connsiteX3" fmla="*/ 39267 w 2427284"/>
              <a:gd name="connsiteY3" fmla="*/ 3414016 h 4880895"/>
              <a:gd name="connsiteX4" fmla="*/ 0 w 2427284"/>
              <a:gd name="connsiteY4" fmla="*/ 0 h 488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7284" h="4880895">
                <a:moveTo>
                  <a:pt x="0" y="0"/>
                </a:moveTo>
                <a:lnTo>
                  <a:pt x="2172761" y="1592512"/>
                </a:lnTo>
                <a:lnTo>
                  <a:pt x="2427284" y="4880895"/>
                </a:lnTo>
                <a:lnTo>
                  <a:pt x="39267" y="3414016"/>
                </a:lnTo>
                <a:lnTo>
                  <a:pt x="0" y="0"/>
                </a:lnTo>
                <a:close/>
              </a:path>
            </a:pathLst>
          </a:custGeom>
          <a:effectLst>
            <a:outerShdw blurRad="381000" dist="38100" dir="18900000" algn="bl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4"/>
          </p:nvPr>
        </p:nvSpPr>
        <p:spPr>
          <a:xfrm rot="18016207">
            <a:off x="7958471" y="461014"/>
            <a:ext cx="2427284" cy="4880895"/>
          </a:xfrm>
          <a:custGeom>
            <a:avLst/>
            <a:gdLst>
              <a:gd name="connsiteX0" fmla="*/ 0 w 2803841"/>
              <a:gd name="connsiteY0" fmla="*/ 0 h 4071084"/>
              <a:gd name="connsiteX1" fmla="*/ 2803841 w 2803841"/>
              <a:gd name="connsiteY1" fmla="*/ 0 h 4071084"/>
              <a:gd name="connsiteX2" fmla="*/ 2803841 w 2803841"/>
              <a:gd name="connsiteY2" fmla="*/ 4071084 h 4071084"/>
              <a:gd name="connsiteX3" fmla="*/ 0 w 2803841"/>
              <a:gd name="connsiteY3" fmla="*/ 4071084 h 4071084"/>
              <a:gd name="connsiteX4" fmla="*/ 0 w 2803841"/>
              <a:gd name="connsiteY4" fmla="*/ 0 h 4071084"/>
              <a:gd name="connsiteX0" fmla="*/ 0 w 2803841"/>
              <a:gd name="connsiteY0" fmla="*/ 0 h 4865132"/>
              <a:gd name="connsiteX1" fmla="*/ 2803841 w 2803841"/>
              <a:gd name="connsiteY1" fmla="*/ 0 h 4865132"/>
              <a:gd name="connsiteX2" fmla="*/ 2407054 w 2803841"/>
              <a:gd name="connsiteY2" fmla="*/ 4865132 h 4865132"/>
              <a:gd name="connsiteX3" fmla="*/ 0 w 2803841"/>
              <a:gd name="connsiteY3" fmla="*/ 4071084 h 4865132"/>
              <a:gd name="connsiteX4" fmla="*/ 0 w 2803841"/>
              <a:gd name="connsiteY4" fmla="*/ 0 h 4865132"/>
              <a:gd name="connsiteX0" fmla="*/ 0 w 2803841"/>
              <a:gd name="connsiteY0" fmla="*/ 0 h 4865132"/>
              <a:gd name="connsiteX1" fmla="*/ 2803841 w 2803841"/>
              <a:gd name="connsiteY1" fmla="*/ 0 h 4865132"/>
              <a:gd name="connsiteX2" fmla="*/ 2407054 w 2803841"/>
              <a:gd name="connsiteY2" fmla="*/ 4865132 h 4865132"/>
              <a:gd name="connsiteX3" fmla="*/ 40974 w 2803841"/>
              <a:gd name="connsiteY3" fmla="*/ 3385449 h 4865132"/>
              <a:gd name="connsiteX4" fmla="*/ 0 w 2803841"/>
              <a:gd name="connsiteY4" fmla="*/ 0 h 4865132"/>
              <a:gd name="connsiteX0" fmla="*/ 0 w 2803841"/>
              <a:gd name="connsiteY0" fmla="*/ 0 h 4865132"/>
              <a:gd name="connsiteX1" fmla="*/ 2803841 w 2803841"/>
              <a:gd name="connsiteY1" fmla="*/ 0 h 4865132"/>
              <a:gd name="connsiteX2" fmla="*/ 2407054 w 2803841"/>
              <a:gd name="connsiteY2" fmla="*/ 4865132 h 4865132"/>
              <a:gd name="connsiteX3" fmla="*/ 19037 w 2803841"/>
              <a:gd name="connsiteY3" fmla="*/ 3398253 h 4865132"/>
              <a:gd name="connsiteX4" fmla="*/ 0 w 2803841"/>
              <a:gd name="connsiteY4" fmla="*/ 0 h 4865132"/>
              <a:gd name="connsiteX0" fmla="*/ 0 w 2407054"/>
              <a:gd name="connsiteY0" fmla="*/ 0 h 4865132"/>
              <a:gd name="connsiteX1" fmla="*/ 2152531 w 2407054"/>
              <a:gd name="connsiteY1" fmla="*/ 1576749 h 4865132"/>
              <a:gd name="connsiteX2" fmla="*/ 2407054 w 2407054"/>
              <a:gd name="connsiteY2" fmla="*/ 4865132 h 4865132"/>
              <a:gd name="connsiteX3" fmla="*/ 19037 w 2407054"/>
              <a:gd name="connsiteY3" fmla="*/ 3398253 h 4865132"/>
              <a:gd name="connsiteX4" fmla="*/ 0 w 2407054"/>
              <a:gd name="connsiteY4" fmla="*/ 0 h 4865132"/>
              <a:gd name="connsiteX0" fmla="*/ 0 w 2428308"/>
              <a:gd name="connsiteY0" fmla="*/ 0 h 4863754"/>
              <a:gd name="connsiteX1" fmla="*/ 2173785 w 2428308"/>
              <a:gd name="connsiteY1" fmla="*/ 1575371 h 4863754"/>
              <a:gd name="connsiteX2" fmla="*/ 2428308 w 2428308"/>
              <a:gd name="connsiteY2" fmla="*/ 4863754 h 4863754"/>
              <a:gd name="connsiteX3" fmla="*/ 40291 w 2428308"/>
              <a:gd name="connsiteY3" fmla="*/ 3396875 h 4863754"/>
              <a:gd name="connsiteX4" fmla="*/ 0 w 2428308"/>
              <a:gd name="connsiteY4" fmla="*/ 0 h 4863754"/>
              <a:gd name="connsiteX0" fmla="*/ 0 w 2427284"/>
              <a:gd name="connsiteY0" fmla="*/ 0 h 4880895"/>
              <a:gd name="connsiteX1" fmla="*/ 2172761 w 2427284"/>
              <a:gd name="connsiteY1" fmla="*/ 1592512 h 4880895"/>
              <a:gd name="connsiteX2" fmla="*/ 2427284 w 2427284"/>
              <a:gd name="connsiteY2" fmla="*/ 4880895 h 4880895"/>
              <a:gd name="connsiteX3" fmla="*/ 39267 w 2427284"/>
              <a:gd name="connsiteY3" fmla="*/ 3414016 h 4880895"/>
              <a:gd name="connsiteX4" fmla="*/ 0 w 2427284"/>
              <a:gd name="connsiteY4" fmla="*/ 0 h 488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7284" h="4880895">
                <a:moveTo>
                  <a:pt x="0" y="0"/>
                </a:moveTo>
                <a:lnTo>
                  <a:pt x="2172761" y="1592512"/>
                </a:lnTo>
                <a:lnTo>
                  <a:pt x="2427284" y="4880895"/>
                </a:lnTo>
                <a:lnTo>
                  <a:pt x="39267" y="3414016"/>
                </a:lnTo>
                <a:lnTo>
                  <a:pt x="0" y="0"/>
                </a:lnTo>
                <a:close/>
              </a:path>
            </a:pathLst>
          </a:custGeom>
          <a:effectLst>
            <a:outerShdw blurRad="381000" dist="38100" dir="18900000" algn="bl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8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: Shape 41"/>
          <p:cNvSpPr/>
          <p:nvPr userDrawn="1"/>
        </p:nvSpPr>
        <p:spPr>
          <a:xfrm rot="18900000" flipH="1">
            <a:off x="-679150" y="615061"/>
            <a:ext cx="1500566" cy="1299370"/>
          </a:xfrm>
          <a:custGeom>
            <a:avLst/>
            <a:gdLst>
              <a:gd name="connsiteX0" fmla="*/ 201196 w 1500566"/>
              <a:gd name="connsiteY0" fmla="*/ 0 h 1299370"/>
              <a:gd name="connsiteX1" fmla="*/ 154857 w 1500566"/>
              <a:gd name="connsiteY1" fmla="*/ 53500 h 1299370"/>
              <a:gd name="connsiteX2" fmla="*/ 15836 w 1500566"/>
              <a:gd name="connsiteY2" fmla="*/ 362787 h 1299370"/>
              <a:gd name="connsiteX3" fmla="*/ 0 w 1500566"/>
              <a:gd name="connsiteY3" fmla="*/ 519880 h 1299370"/>
              <a:gd name="connsiteX4" fmla="*/ 15836 w 1500566"/>
              <a:gd name="connsiteY4" fmla="*/ 676974 h 1299370"/>
              <a:gd name="connsiteX5" fmla="*/ 779489 w 1500566"/>
              <a:gd name="connsiteY5" fmla="*/ 1299369 h 1299370"/>
              <a:gd name="connsiteX6" fmla="*/ 1500566 w 1500566"/>
              <a:gd name="connsiteY6" fmla="*/ 1299370 h 1299370"/>
              <a:gd name="connsiteX7" fmla="*/ 1167479 w 1500566"/>
              <a:gd name="connsiteY7" fmla="*/ 966283 h 1299370"/>
              <a:gd name="connsiteX8" fmla="*/ 802606 w 1500566"/>
              <a:gd name="connsiteY8" fmla="*/ 966283 h 1299370"/>
              <a:gd name="connsiteX9" fmla="*/ 356203 w 1500566"/>
              <a:gd name="connsiteY9" fmla="*/ 519880 h 1299370"/>
              <a:gd name="connsiteX10" fmla="*/ 432441 w 1500566"/>
              <a:gd name="connsiteY10" fmla="*/ 270292 h 1299370"/>
              <a:gd name="connsiteX11" fmla="*/ 450094 w 1500566"/>
              <a:gd name="connsiteY11" fmla="*/ 248897 h 1299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00566" h="1299370">
                <a:moveTo>
                  <a:pt x="201196" y="0"/>
                </a:moveTo>
                <a:lnTo>
                  <a:pt x="154857" y="53500"/>
                </a:lnTo>
                <a:cubicBezTo>
                  <a:pt x="87523" y="143536"/>
                  <a:pt x="39199" y="248615"/>
                  <a:pt x="15836" y="362787"/>
                </a:cubicBezTo>
                <a:lnTo>
                  <a:pt x="0" y="519880"/>
                </a:lnTo>
                <a:lnTo>
                  <a:pt x="15836" y="676974"/>
                </a:lnTo>
                <a:cubicBezTo>
                  <a:pt x="88521" y="1032174"/>
                  <a:pt x="402802" y="1299369"/>
                  <a:pt x="779489" y="1299369"/>
                </a:cubicBezTo>
                <a:lnTo>
                  <a:pt x="1500566" y="1299370"/>
                </a:lnTo>
                <a:lnTo>
                  <a:pt x="1167479" y="966283"/>
                </a:lnTo>
                <a:lnTo>
                  <a:pt x="802606" y="966283"/>
                </a:lnTo>
                <a:cubicBezTo>
                  <a:pt x="556064" y="966283"/>
                  <a:pt x="356203" y="766422"/>
                  <a:pt x="356203" y="519880"/>
                </a:cubicBezTo>
                <a:cubicBezTo>
                  <a:pt x="356203" y="427427"/>
                  <a:pt x="384308" y="341538"/>
                  <a:pt x="432441" y="270292"/>
                </a:cubicBezTo>
                <a:lnTo>
                  <a:pt x="450094" y="248897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Rectangle: Rounded Corners 1"/>
          <p:cNvSpPr/>
          <p:nvPr userDrawn="1"/>
        </p:nvSpPr>
        <p:spPr>
          <a:xfrm rot="2700000">
            <a:off x="10540832" y="-2630215"/>
            <a:ext cx="1016000" cy="561702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Rectangle: Rounded Corners 2"/>
          <p:cNvSpPr/>
          <p:nvPr userDrawn="1"/>
        </p:nvSpPr>
        <p:spPr>
          <a:xfrm rot="2700000">
            <a:off x="11562152" y="-3645270"/>
            <a:ext cx="1016000" cy="561702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4" name="Rectangle: Rounded Corners 3"/>
          <p:cNvSpPr/>
          <p:nvPr userDrawn="1"/>
        </p:nvSpPr>
        <p:spPr>
          <a:xfrm rot="2700000">
            <a:off x="10580305" y="-4106204"/>
            <a:ext cx="1016000" cy="561702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" name="Rectangle: Rounded Corners 4"/>
          <p:cNvSpPr/>
          <p:nvPr userDrawn="1"/>
        </p:nvSpPr>
        <p:spPr>
          <a:xfrm rot="2700000">
            <a:off x="11095057" y="620978"/>
            <a:ext cx="695083" cy="1526373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0896101" y="831111"/>
            <a:ext cx="1092994" cy="1106107"/>
            <a:chOff x="9789319" y="1181099"/>
            <a:chExt cx="1092994" cy="1106107"/>
          </a:xfrm>
        </p:grpSpPr>
        <p:sp>
          <p:nvSpPr>
            <p:cNvPr id="7" name="Oval 6"/>
            <p:cNvSpPr/>
            <p:nvPr/>
          </p:nvSpPr>
          <p:spPr>
            <a:xfrm>
              <a:off x="10365582" y="1181099"/>
              <a:ext cx="516731" cy="51673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Oval 7"/>
            <p:cNvSpPr/>
            <p:nvPr/>
          </p:nvSpPr>
          <p:spPr>
            <a:xfrm>
              <a:off x="9789319" y="1770475"/>
              <a:ext cx="516731" cy="51673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9" name="Group 8"/>
          <p:cNvGrpSpPr/>
          <p:nvPr userDrawn="1"/>
        </p:nvGrpSpPr>
        <p:grpSpPr>
          <a:xfrm>
            <a:off x="6287839" y="389917"/>
            <a:ext cx="6096503" cy="56431"/>
            <a:chOff x="2110637" y="95339"/>
            <a:chExt cx="6096503" cy="56431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0" name="Rectangle: Rounded Corners 9"/>
            <p:cNvSpPr/>
            <p:nvPr/>
          </p:nvSpPr>
          <p:spPr>
            <a:xfrm rot="2700000" flipH="1">
              <a:off x="4686828" y="-2480852"/>
              <a:ext cx="56431" cy="520881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Rectangle: Rounded Corners 10"/>
            <p:cNvSpPr/>
            <p:nvPr/>
          </p:nvSpPr>
          <p:spPr>
            <a:xfrm rot="2700000" flipH="1">
              <a:off x="4908751" y="-2480852"/>
              <a:ext cx="56431" cy="520881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Rectangle: Rounded Corners 11"/>
            <p:cNvSpPr/>
            <p:nvPr/>
          </p:nvSpPr>
          <p:spPr>
            <a:xfrm rot="2700000" flipH="1">
              <a:off x="5130674" y="-2480852"/>
              <a:ext cx="56431" cy="520881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Rectangle: Rounded Corners 12"/>
            <p:cNvSpPr/>
            <p:nvPr/>
          </p:nvSpPr>
          <p:spPr>
            <a:xfrm rot="2700000" flipH="1">
              <a:off x="5352597" y="-2480852"/>
              <a:ext cx="56431" cy="520881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Rectangle: Rounded Corners 13"/>
            <p:cNvSpPr/>
            <p:nvPr/>
          </p:nvSpPr>
          <p:spPr>
            <a:xfrm rot="2700000" flipH="1">
              <a:off x="5574518" y="-2480852"/>
              <a:ext cx="56431" cy="520881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1407475" y="6364769"/>
            <a:ext cx="2199525" cy="261610"/>
            <a:chOff x="242614" y="6328854"/>
            <a:chExt cx="2199525" cy="261610"/>
          </a:xfrm>
        </p:grpSpPr>
        <p:sp>
          <p:nvSpPr>
            <p:cNvPr id="16" name="Freeform 62"/>
            <p:cNvSpPr>
              <a:spLocks noEditPoints="1"/>
            </p:cNvSpPr>
            <p:nvPr/>
          </p:nvSpPr>
          <p:spPr bwMode="auto">
            <a:xfrm>
              <a:off x="242614" y="6399940"/>
              <a:ext cx="121482" cy="119439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b="0" dirty="0">
                <a:solidFill>
                  <a:schemeClr val="bg1">
                    <a:lumMod val="75000"/>
                  </a:schemeClr>
                </a:solidFill>
                <a:latin typeface="HelveticaNeue light" panose="00000400000000000000" pitchFamily="2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16236" y="6328854"/>
              <a:ext cx="212590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Neue light" panose="00000400000000000000" pitchFamily="2" charset="0"/>
                  <a:cs typeface="Segoe UI" panose="020B0502040204020203" pitchFamily="34" charset="0"/>
                </a:rPr>
                <a:t>2017arouse.All Rights Reserved</a:t>
              </a:r>
              <a:endParaRPr lang="id-ID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 light" panose="00000400000000000000" pitchFamily="2" charset="0"/>
                <a:cs typeface="Segoe UI" panose="020B0502040204020203" pitchFamily="34" charset="0"/>
              </a:endParaRPr>
            </a:p>
          </p:txBody>
        </p:sp>
      </p:grpSp>
      <p:sp>
        <p:nvSpPr>
          <p:cNvPr id="18" name="TextBox 17"/>
          <p:cNvSpPr txBox="1"/>
          <p:nvPr userDrawn="1"/>
        </p:nvSpPr>
        <p:spPr>
          <a:xfrm rot="16200000">
            <a:off x="-797773" y="3313584"/>
            <a:ext cx="2643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900" strike="noStrike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Aller" panose="02000503030000020004" pitchFamily="2" charset="0"/>
                <a:cs typeface="Segoe UI Light" panose="020B0502040204020203" pitchFamily="34" charset="0"/>
              </a:rPr>
              <a:t>WWW.WEBSITE.COM</a:t>
            </a:r>
          </a:p>
        </p:txBody>
      </p:sp>
      <p:sp>
        <p:nvSpPr>
          <p:cNvPr id="19" name="Rectangle: Rounded Corners 18"/>
          <p:cNvSpPr/>
          <p:nvPr userDrawn="1"/>
        </p:nvSpPr>
        <p:spPr>
          <a:xfrm rot="2700000">
            <a:off x="-59091" y="5630552"/>
            <a:ext cx="1016000" cy="167056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-354267" y="5803941"/>
            <a:ext cx="17530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5400" b="1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Bold" panose="02000803030000020004" pitchFamily="2" charset="0"/>
                <a:ea typeface="Liberation Sans" panose="020B0604020202020204" pitchFamily="34" charset="0"/>
                <a:cs typeface="Segoe UI" panose="020B0502040204020203" pitchFamily="34" charset="0"/>
              </a:rPr>
              <a:pPr algn="ctr"/>
              <a:t>‹#›</a:t>
            </a:fld>
            <a:endParaRPr lang="id-ID" sz="11500" b="1" i="1" dirty="0">
              <a:solidFill>
                <a:schemeClr val="tx1">
                  <a:lumMod val="85000"/>
                  <a:lumOff val="15000"/>
                </a:schemeClr>
              </a:solidFill>
              <a:latin typeface="Gotham Bold" panose="02000803030000020004" pitchFamily="2" charset="0"/>
              <a:ea typeface="Liberation Sans" panose="020B0604020202020204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: Rounded Corners 20"/>
          <p:cNvSpPr/>
          <p:nvPr userDrawn="1"/>
        </p:nvSpPr>
        <p:spPr>
          <a:xfrm rot="2700000" flipH="1">
            <a:off x="253214" y="5169707"/>
            <a:ext cx="82145" cy="126846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Rectangle: Rounded Corners 21"/>
          <p:cNvSpPr/>
          <p:nvPr userDrawn="1"/>
        </p:nvSpPr>
        <p:spPr>
          <a:xfrm rot="2700000" flipH="1">
            <a:off x="2316474" y="4352866"/>
            <a:ext cx="45719" cy="2004557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Rectangle: Rounded Corners 22"/>
          <p:cNvSpPr/>
          <p:nvPr userDrawn="1"/>
        </p:nvSpPr>
        <p:spPr>
          <a:xfrm rot="2700000" flipH="1">
            <a:off x="7578004" y="4063217"/>
            <a:ext cx="45793" cy="3811593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Rectangle: Rounded Corners 23"/>
          <p:cNvSpPr/>
          <p:nvPr userDrawn="1"/>
        </p:nvSpPr>
        <p:spPr>
          <a:xfrm rot="2700000" flipH="1">
            <a:off x="9656665" y="2296495"/>
            <a:ext cx="184279" cy="383177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Rectangle: Rounded Corners 24"/>
          <p:cNvSpPr/>
          <p:nvPr userDrawn="1"/>
        </p:nvSpPr>
        <p:spPr>
          <a:xfrm rot="2700000">
            <a:off x="7063233" y="373967"/>
            <a:ext cx="550790" cy="167056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6" name="Rectangle: Rounded Corners 25"/>
          <p:cNvSpPr/>
          <p:nvPr userDrawn="1"/>
        </p:nvSpPr>
        <p:spPr>
          <a:xfrm rot="2700000">
            <a:off x="7552981" y="-744033"/>
            <a:ext cx="350766" cy="167056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10937613" y="6363102"/>
            <a:ext cx="1023708" cy="314016"/>
            <a:chOff x="10513920" y="6272665"/>
            <a:chExt cx="1453380" cy="445816"/>
          </a:xfrm>
        </p:grpSpPr>
        <p:sp>
          <p:nvSpPr>
            <p:cNvPr id="28" name="Rectangle: Rounded Corners 27"/>
            <p:cNvSpPr/>
            <p:nvPr userDrawn="1"/>
          </p:nvSpPr>
          <p:spPr>
            <a:xfrm>
              <a:off x="10513920" y="6272665"/>
              <a:ext cx="1453380" cy="445816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>
                  <a:lumMod val="65000"/>
                  <a:lumOff val="35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34" name="Group 33"/>
            <p:cNvGrpSpPr/>
            <p:nvPr userDrawn="1"/>
          </p:nvGrpSpPr>
          <p:grpSpPr>
            <a:xfrm>
              <a:off x="10817615" y="6396779"/>
              <a:ext cx="909520" cy="197589"/>
              <a:chOff x="9475619" y="5793834"/>
              <a:chExt cx="648944" cy="140980"/>
            </a:xfrm>
            <a:solidFill>
              <a:schemeClr val="bg1">
                <a:lumMod val="85000"/>
              </a:schemeClr>
            </a:solidFill>
          </p:grpSpPr>
          <p:sp>
            <p:nvSpPr>
              <p:cNvPr id="35" name="Freeform 74"/>
              <p:cNvSpPr>
                <a:spLocks noChangeArrowheads="1"/>
              </p:cNvSpPr>
              <p:nvPr userDrawn="1"/>
            </p:nvSpPr>
            <p:spPr bwMode="auto">
              <a:xfrm>
                <a:off x="9987197" y="5796545"/>
                <a:ext cx="137366" cy="135558"/>
              </a:xfrm>
              <a:custGeom>
                <a:avLst/>
                <a:gdLst>
                  <a:gd name="T0" fmla="*/ 14641 w 445"/>
                  <a:gd name="T1" fmla="*/ 58439 h 436"/>
                  <a:gd name="T2" fmla="*/ 14641 w 445"/>
                  <a:gd name="T3" fmla="*/ 58439 h 436"/>
                  <a:gd name="T4" fmla="*/ 33619 w 445"/>
                  <a:gd name="T5" fmla="*/ 101585 h 436"/>
                  <a:gd name="T6" fmla="*/ 62901 w 445"/>
                  <a:gd name="T7" fmla="*/ 111416 h 436"/>
                  <a:gd name="T8" fmla="*/ 67781 w 445"/>
                  <a:gd name="T9" fmla="*/ 111416 h 436"/>
                  <a:gd name="T10" fmla="*/ 72661 w 445"/>
                  <a:gd name="T11" fmla="*/ 135447 h 436"/>
                  <a:gd name="T12" fmla="*/ 72661 w 445"/>
                  <a:gd name="T13" fmla="*/ 135447 h 436"/>
                  <a:gd name="T14" fmla="*/ 0 w 445"/>
                  <a:gd name="T15" fmla="*/ 188425 h 436"/>
                  <a:gd name="T16" fmla="*/ 62901 w 445"/>
                  <a:gd name="T17" fmla="*/ 237579 h 436"/>
                  <a:gd name="T18" fmla="*/ 62901 w 445"/>
                  <a:gd name="T19" fmla="*/ 237579 h 436"/>
                  <a:gd name="T20" fmla="*/ 67781 w 445"/>
                  <a:gd name="T21" fmla="*/ 237579 h 436"/>
                  <a:gd name="T22" fmla="*/ 106280 w 445"/>
                  <a:gd name="T23" fmla="*/ 227748 h 436"/>
                  <a:gd name="T24" fmla="*/ 135020 w 445"/>
                  <a:gd name="T25" fmla="*/ 174771 h 436"/>
                  <a:gd name="T26" fmla="*/ 111161 w 445"/>
                  <a:gd name="T27" fmla="*/ 125616 h 436"/>
                  <a:gd name="T28" fmla="*/ 96520 w 445"/>
                  <a:gd name="T29" fmla="*/ 111416 h 436"/>
                  <a:gd name="T30" fmla="*/ 106280 w 445"/>
                  <a:gd name="T31" fmla="*/ 96670 h 436"/>
                  <a:gd name="T32" fmla="*/ 125259 w 445"/>
                  <a:gd name="T33" fmla="*/ 53524 h 436"/>
                  <a:gd name="T34" fmla="*/ 106280 w 445"/>
                  <a:gd name="T35" fmla="*/ 9831 h 436"/>
                  <a:gd name="T36" fmla="*/ 115499 w 445"/>
                  <a:gd name="T37" fmla="*/ 9831 h 436"/>
                  <a:gd name="T38" fmla="*/ 135020 w 445"/>
                  <a:gd name="T39" fmla="*/ 0 h 436"/>
                  <a:gd name="T40" fmla="*/ 135020 w 445"/>
                  <a:gd name="T41" fmla="*/ 0 h 436"/>
                  <a:gd name="T42" fmla="*/ 77541 w 445"/>
                  <a:gd name="T43" fmla="*/ 0 h 436"/>
                  <a:gd name="T44" fmla="*/ 14641 w 445"/>
                  <a:gd name="T45" fmla="*/ 58439 h 436"/>
                  <a:gd name="T46" fmla="*/ 111161 w 445"/>
                  <a:gd name="T47" fmla="*/ 179140 h 436"/>
                  <a:gd name="T48" fmla="*/ 111161 w 445"/>
                  <a:gd name="T49" fmla="*/ 179140 h 436"/>
                  <a:gd name="T50" fmla="*/ 72661 w 445"/>
                  <a:gd name="T51" fmla="*/ 213002 h 436"/>
                  <a:gd name="T52" fmla="*/ 29281 w 445"/>
                  <a:gd name="T53" fmla="*/ 188425 h 436"/>
                  <a:gd name="T54" fmla="*/ 38500 w 445"/>
                  <a:gd name="T55" fmla="*/ 159478 h 436"/>
                  <a:gd name="T56" fmla="*/ 67781 w 445"/>
                  <a:gd name="T57" fmla="*/ 150194 h 436"/>
                  <a:gd name="T58" fmla="*/ 72661 w 445"/>
                  <a:gd name="T59" fmla="*/ 150194 h 436"/>
                  <a:gd name="T60" fmla="*/ 111161 w 445"/>
                  <a:gd name="T61" fmla="*/ 179140 h 436"/>
                  <a:gd name="T62" fmla="*/ 96520 w 445"/>
                  <a:gd name="T63" fmla="*/ 43693 h 436"/>
                  <a:gd name="T64" fmla="*/ 96520 w 445"/>
                  <a:gd name="T65" fmla="*/ 43693 h 436"/>
                  <a:gd name="T66" fmla="*/ 77541 w 445"/>
                  <a:gd name="T67" fmla="*/ 92301 h 436"/>
                  <a:gd name="T68" fmla="*/ 72661 w 445"/>
                  <a:gd name="T69" fmla="*/ 92301 h 436"/>
                  <a:gd name="T70" fmla="*/ 43922 w 445"/>
                  <a:gd name="T71" fmla="*/ 63354 h 436"/>
                  <a:gd name="T72" fmla="*/ 43922 w 445"/>
                  <a:gd name="T73" fmla="*/ 33862 h 436"/>
                  <a:gd name="T74" fmla="*/ 58020 w 445"/>
                  <a:gd name="T75" fmla="*/ 14200 h 436"/>
                  <a:gd name="T76" fmla="*/ 62901 w 445"/>
                  <a:gd name="T77" fmla="*/ 14200 h 436"/>
                  <a:gd name="T78" fmla="*/ 96520 w 445"/>
                  <a:gd name="T79" fmla="*/ 43693 h 436"/>
                  <a:gd name="T80" fmla="*/ 202258 w 445"/>
                  <a:gd name="T81" fmla="*/ 92301 h 436"/>
                  <a:gd name="T82" fmla="*/ 202258 w 445"/>
                  <a:gd name="T83" fmla="*/ 92301 h 436"/>
                  <a:gd name="T84" fmla="*/ 202258 w 445"/>
                  <a:gd name="T85" fmla="*/ 53524 h 436"/>
                  <a:gd name="T86" fmla="*/ 172977 w 445"/>
                  <a:gd name="T87" fmla="*/ 53524 h 436"/>
                  <a:gd name="T88" fmla="*/ 172977 w 445"/>
                  <a:gd name="T89" fmla="*/ 92301 h 436"/>
                  <a:gd name="T90" fmla="*/ 135020 w 445"/>
                  <a:gd name="T91" fmla="*/ 92301 h 436"/>
                  <a:gd name="T92" fmla="*/ 135020 w 445"/>
                  <a:gd name="T93" fmla="*/ 116332 h 436"/>
                  <a:gd name="T94" fmla="*/ 172977 w 445"/>
                  <a:gd name="T95" fmla="*/ 116332 h 436"/>
                  <a:gd name="T96" fmla="*/ 172977 w 445"/>
                  <a:gd name="T97" fmla="*/ 159478 h 436"/>
                  <a:gd name="T98" fmla="*/ 202258 w 445"/>
                  <a:gd name="T99" fmla="*/ 159478 h 436"/>
                  <a:gd name="T100" fmla="*/ 202258 w 445"/>
                  <a:gd name="T101" fmla="*/ 116332 h 436"/>
                  <a:gd name="T102" fmla="*/ 240758 w 445"/>
                  <a:gd name="T103" fmla="*/ 116332 h 436"/>
                  <a:gd name="T104" fmla="*/ 240758 w 445"/>
                  <a:gd name="T105" fmla="*/ 92301 h 436"/>
                  <a:gd name="T106" fmla="*/ 202258 w 445"/>
                  <a:gd name="T107" fmla="*/ 92301 h 4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445" h="436">
                    <a:moveTo>
                      <a:pt x="27" y="107"/>
                    </a:moveTo>
                    <a:lnTo>
                      <a:pt x="27" y="107"/>
                    </a:lnTo>
                    <a:cubicBezTo>
                      <a:pt x="27" y="142"/>
                      <a:pt x="36" y="169"/>
                      <a:pt x="62" y="186"/>
                    </a:cubicBezTo>
                    <a:cubicBezTo>
                      <a:pt x="81" y="195"/>
                      <a:pt x="107" y="204"/>
                      <a:pt x="116" y="204"/>
                    </a:cubicBezTo>
                    <a:lnTo>
                      <a:pt x="125" y="204"/>
                    </a:lnTo>
                    <a:cubicBezTo>
                      <a:pt x="125" y="204"/>
                      <a:pt x="116" y="222"/>
                      <a:pt x="134" y="248"/>
                    </a:cubicBezTo>
                    <a:cubicBezTo>
                      <a:pt x="107" y="248"/>
                      <a:pt x="0" y="257"/>
                      <a:pt x="0" y="345"/>
                    </a:cubicBezTo>
                    <a:cubicBezTo>
                      <a:pt x="0" y="435"/>
                      <a:pt x="98" y="435"/>
                      <a:pt x="116" y="435"/>
                    </a:cubicBezTo>
                    <a:cubicBezTo>
                      <a:pt x="116" y="435"/>
                      <a:pt x="116" y="435"/>
                      <a:pt x="125" y="435"/>
                    </a:cubicBezTo>
                    <a:cubicBezTo>
                      <a:pt x="134" y="435"/>
                      <a:pt x="169" y="435"/>
                      <a:pt x="196" y="417"/>
                    </a:cubicBezTo>
                    <a:cubicBezTo>
                      <a:pt x="231" y="399"/>
                      <a:pt x="249" y="364"/>
                      <a:pt x="249" y="320"/>
                    </a:cubicBezTo>
                    <a:cubicBezTo>
                      <a:pt x="249" y="275"/>
                      <a:pt x="222" y="248"/>
                      <a:pt x="205" y="230"/>
                    </a:cubicBezTo>
                    <a:cubicBezTo>
                      <a:pt x="187" y="222"/>
                      <a:pt x="178" y="213"/>
                      <a:pt x="178" y="204"/>
                    </a:cubicBezTo>
                    <a:cubicBezTo>
                      <a:pt x="178" y="195"/>
                      <a:pt x="187" y="186"/>
                      <a:pt x="196" y="177"/>
                    </a:cubicBezTo>
                    <a:cubicBezTo>
                      <a:pt x="213" y="160"/>
                      <a:pt x="231" y="142"/>
                      <a:pt x="231" y="98"/>
                    </a:cubicBezTo>
                    <a:cubicBezTo>
                      <a:pt x="231" y="62"/>
                      <a:pt x="222" y="36"/>
                      <a:pt x="196" y="18"/>
                    </a:cubicBezTo>
                    <a:lnTo>
                      <a:pt x="213" y="18"/>
                    </a:lnTo>
                    <a:cubicBezTo>
                      <a:pt x="231" y="18"/>
                      <a:pt x="249" y="9"/>
                      <a:pt x="249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34" y="0"/>
                      <a:pt x="27" y="0"/>
                      <a:pt x="27" y="107"/>
                    </a:cubicBezTo>
                    <a:close/>
                    <a:moveTo>
                      <a:pt x="205" y="328"/>
                    </a:moveTo>
                    <a:lnTo>
                      <a:pt x="205" y="328"/>
                    </a:lnTo>
                    <a:cubicBezTo>
                      <a:pt x="213" y="364"/>
                      <a:pt x="178" y="390"/>
                      <a:pt x="134" y="390"/>
                    </a:cubicBezTo>
                    <a:cubicBezTo>
                      <a:pt x="90" y="399"/>
                      <a:pt x="54" y="381"/>
                      <a:pt x="54" y="345"/>
                    </a:cubicBezTo>
                    <a:cubicBezTo>
                      <a:pt x="45" y="328"/>
                      <a:pt x="54" y="310"/>
                      <a:pt x="71" y="292"/>
                    </a:cubicBezTo>
                    <a:cubicBezTo>
                      <a:pt x="90" y="283"/>
                      <a:pt x="107" y="275"/>
                      <a:pt x="125" y="275"/>
                    </a:cubicBezTo>
                    <a:cubicBezTo>
                      <a:pt x="134" y="275"/>
                      <a:pt x="134" y="275"/>
                      <a:pt x="134" y="275"/>
                    </a:cubicBezTo>
                    <a:cubicBezTo>
                      <a:pt x="178" y="275"/>
                      <a:pt x="205" y="301"/>
                      <a:pt x="205" y="328"/>
                    </a:cubicBezTo>
                    <a:close/>
                    <a:moveTo>
                      <a:pt x="178" y="80"/>
                    </a:moveTo>
                    <a:lnTo>
                      <a:pt x="178" y="80"/>
                    </a:lnTo>
                    <a:cubicBezTo>
                      <a:pt x="187" y="124"/>
                      <a:pt x="169" y="160"/>
                      <a:pt x="143" y="169"/>
                    </a:cubicBezTo>
                    <a:cubicBezTo>
                      <a:pt x="143" y="169"/>
                      <a:pt x="143" y="169"/>
                      <a:pt x="134" y="169"/>
                    </a:cubicBezTo>
                    <a:cubicBezTo>
                      <a:pt x="107" y="169"/>
                      <a:pt x="90" y="151"/>
                      <a:pt x="81" y="116"/>
                    </a:cubicBezTo>
                    <a:cubicBezTo>
                      <a:pt x="71" y="98"/>
                      <a:pt x="71" y="80"/>
                      <a:pt x="81" y="62"/>
                    </a:cubicBezTo>
                    <a:cubicBezTo>
                      <a:pt x="81" y="45"/>
                      <a:pt x="98" y="36"/>
                      <a:pt x="107" y="26"/>
                    </a:cubicBezTo>
                    <a:lnTo>
                      <a:pt x="116" y="26"/>
                    </a:lnTo>
                    <a:cubicBezTo>
                      <a:pt x="151" y="26"/>
                      <a:pt x="169" y="45"/>
                      <a:pt x="178" y="80"/>
                    </a:cubicBezTo>
                    <a:close/>
                    <a:moveTo>
                      <a:pt x="373" y="169"/>
                    </a:moveTo>
                    <a:lnTo>
                      <a:pt x="373" y="169"/>
                    </a:lnTo>
                    <a:cubicBezTo>
                      <a:pt x="373" y="98"/>
                      <a:pt x="373" y="98"/>
                      <a:pt x="373" y="98"/>
                    </a:cubicBezTo>
                    <a:cubicBezTo>
                      <a:pt x="319" y="98"/>
                      <a:pt x="319" y="98"/>
                      <a:pt x="319" y="98"/>
                    </a:cubicBezTo>
                    <a:cubicBezTo>
                      <a:pt x="319" y="169"/>
                      <a:pt x="319" y="169"/>
                      <a:pt x="319" y="169"/>
                    </a:cubicBezTo>
                    <a:cubicBezTo>
                      <a:pt x="249" y="169"/>
                      <a:pt x="249" y="169"/>
                      <a:pt x="249" y="169"/>
                    </a:cubicBezTo>
                    <a:cubicBezTo>
                      <a:pt x="249" y="213"/>
                      <a:pt x="249" y="213"/>
                      <a:pt x="249" y="213"/>
                    </a:cubicBezTo>
                    <a:cubicBezTo>
                      <a:pt x="319" y="213"/>
                      <a:pt x="319" y="213"/>
                      <a:pt x="319" y="213"/>
                    </a:cubicBezTo>
                    <a:cubicBezTo>
                      <a:pt x="319" y="292"/>
                      <a:pt x="319" y="292"/>
                      <a:pt x="319" y="292"/>
                    </a:cubicBezTo>
                    <a:cubicBezTo>
                      <a:pt x="373" y="292"/>
                      <a:pt x="373" y="292"/>
                      <a:pt x="373" y="292"/>
                    </a:cubicBezTo>
                    <a:cubicBezTo>
                      <a:pt x="373" y="213"/>
                      <a:pt x="373" y="213"/>
                      <a:pt x="373" y="213"/>
                    </a:cubicBezTo>
                    <a:cubicBezTo>
                      <a:pt x="444" y="213"/>
                      <a:pt x="444" y="213"/>
                      <a:pt x="444" y="213"/>
                    </a:cubicBezTo>
                    <a:cubicBezTo>
                      <a:pt x="444" y="169"/>
                      <a:pt x="444" y="169"/>
                      <a:pt x="444" y="169"/>
                    </a:cubicBezTo>
                    <a:lnTo>
                      <a:pt x="373" y="169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36" name="Freeform 75"/>
              <p:cNvSpPr>
                <a:spLocks noChangeArrowheads="1"/>
              </p:cNvSpPr>
              <p:nvPr userDrawn="1"/>
            </p:nvSpPr>
            <p:spPr bwMode="auto">
              <a:xfrm>
                <a:off x="9475619" y="5793834"/>
                <a:ext cx="75912" cy="140980"/>
              </a:xfrm>
              <a:custGeom>
                <a:avLst/>
                <a:gdLst>
                  <a:gd name="T0" fmla="*/ 132814 w 249"/>
                  <a:gd name="T1" fmla="*/ 43735 h 453"/>
                  <a:gd name="T2" fmla="*/ 132814 w 249"/>
                  <a:gd name="T3" fmla="*/ 43735 h 453"/>
                  <a:gd name="T4" fmla="*/ 94791 w 249"/>
                  <a:gd name="T5" fmla="*/ 43735 h 453"/>
                  <a:gd name="T6" fmla="*/ 85687 w 249"/>
                  <a:gd name="T7" fmla="*/ 58496 h 453"/>
                  <a:gd name="T8" fmla="*/ 85687 w 249"/>
                  <a:gd name="T9" fmla="*/ 87470 h 453"/>
                  <a:gd name="T10" fmla="*/ 132814 w 249"/>
                  <a:gd name="T11" fmla="*/ 87470 h 453"/>
                  <a:gd name="T12" fmla="*/ 132814 w 249"/>
                  <a:gd name="T13" fmla="*/ 126285 h 453"/>
                  <a:gd name="T14" fmla="*/ 85687 w 249"/>
                  <a:gd name="T15" fmla="*/ 126285 h 453"/>
                  <a:gd name="T16" fmla="*/ 85687 w 249"/>
                  <a:gd name="T17" fmla="*/ 247103 h 453"/>
                  <a:gd name="T18" fmla="*/ 42308 w 249"/>
                  <a:gd name="T19" fmla="*/ 247103 h 453"/>
                  <a:gd name="T20" fmla="*/ 42308 w 249"/>
                  <a:gd name="T21" fmla="*/ 126285 h 453"/>
                  <a:gd name="T22" fmla="*/ 0 w 249"/>
                  <a:gd name="T23" fmla="*/ 126285 h 453"/>
                  <a:gd name="T24" fmla="*/ 0 w 249"/>
                  <a:gd name="T25" fmla="*/ 87470 h 453"/>
                  <a:gd name="T26" fmla="*/ 42308 w 249"/>
                  <a:gd name="T27" fmla="*/ 87470 h 453"/>
                  <a:gd name="T28" fmla="*/ 42308 w 249"/>
                  <a:gd name="T29" fmla="*/ 63416 h 453"/>
                  <a:gd name="T30" fmla="*/ 94791 w 249"/>
                  <a:gd name="T31" fmla="*/ 0 h 453"/>
                  <a:gd name="T32" fmla="*/ 132814 w 249"/>
                  <a:gd name="T33" fmla="*/ 0 h 453"/>
                  <a:gd name="T34" fmla="*/ 132814 w 249"/>
                  <a:gd name="T35" fmla="*/ 43735 h 45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49" h="453">
                    <a:moveTo>
                      <a:pt x="248" y="80"/>
                    </a:moveTo>
                    <a:lnTo>
                      <a:pt x="248" y="80"/>
                    </a:lnTo>
                    <a:cubicBezTo>
                      <a:pt x="177" y="80"/>
                      <a:pt x="177" y="80"/>
                      <a:pt x="177" y="80"/>
                    </a:cubicBezTo>
                    <a:cubicBezTo>
                      <a:pt x="169" y="80"/>
                      <a:pt x="160" y="89"/>
                      <a:pt x="160" y="107"/>
                    </a:cubicBezTo>
                    <a:cubicBezTo>
                      <a:pt x="160" y="160"/>
                      <a:pt x="160" y="160"/>
                      <a:pt x="160" y="160"/>
                    </a:cubicBezTo>
                    <a:cubicBezTo>
                      <a:pt x="248" y="160"/>
                      <a:pt x="248" y="160"/>
                      <a:pt x="248" y="160"/>
                    </a:cubicBezTo>
                    <a:cubicBezTo>
                      <a:pt x="248" y="231"/>
                      <a:pt x="248" y="231"/>
                      <a:pt x="248" y="231"/>
                    </a:cubicBezTo>
                    <a:cubicBezTo>
                      <a:pt x="160" y="231"/>
                      <a:pt x="160" y="231"/>
                      <a:pt x="160" y="231"/>
                    </a:cubicBezTo>
                    <a:cubicBezTo>
                      <a:pt x="160" y="452"/>
                      <a:pt x="160" y="452"/>
                      <a:pt x="160" y="452"/>
                    </a:cubicBezTo>
                    <a:cubicBezTo>
                      <a:pt x="79" y="452"/>
                      <a:pt x="79" y="452"/>
                      <a:pt x="79" y="452"/>
                    </a:cubicBezTo>
                    <a:cubicBezTo>
                      <a:pt x="79" y="231"/>
                      <a:pt x="79" y="231"/>
                      <a:pt x="79" y="231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79" y="160"/>
                      <a:pt x="79" y="160"/>
                      <a:pt x="79" y="160"/>
                    </a:cubicBezTo>
                    <a:cubicBezTo>
                      <a:pt x="79" y="116"/>
                      <a:pt x="79" y="116"/>
                      <a:pt x="79" y="116"/>
                    </a:cubicBezTo>
                    <a:cubicBezTo>
                      <a:pt x="79" y="54"/>
                      <a:pt x="115" y="0"/>
                      <a:pt x="177" y="0"/>
                    </a:cubicBezTo>
                    <a:cubicBezTo>
                      <a:pt x="248" y="0"/>
                      <a:pt x="248" y="0"/>
                      <a:pt x="248" y="0"/>
                    </a:cubicBezTo>
                    <a:lnTo>
                      <a:pt x="248" y="80"/>
                    </a:ln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37" name="Freeform 85"/>
              <p:cNvSpPr>
                <a:spLocks noChangeArrowheads="1"/>
              </p:cNvSpPr>
              <p:nvPr userDrawn="1"/>
            </p:nvSpPr>
            <p:spPr bwMode="auto">
              <a:xfrm>
                <a:off x="9697970" y="5806938"/>
                <a:ext cx="142788" cy="114772"/>
              </a:xfrm>
              <a:custGeom>
                <a:avLst/>
                <a:gdLst>
                  <a:gd name="T0" fmla="*/ 250282 w 462"/>
                  <a:gd name="T1" fmla="*/ 24258 h 374"/>
                  <a:gd name="T2" fmla="*/ 250282 w 462"/>
                  <a:gd name="T3" fmla="*/ 24258 h 374"/>
                  <a:gd name="T4" fmla="*/ 221508 w 462"/>
                  <a:gd name="T5" fmla="*/ 33962 h 374"/>
                  <a:gd name="T6" fmla="*/ 240510 w 462"/>
                  <a:gd name="T7" fmla="*/ 5391 h 374"/>
                  <a:gd name="T8" fmla="*/ 211192 w 462"/>
                  <a:gd name="T9" fmla="*/ 19407 h 374"/>
                  <a:gd name="T10" fmla="*/ 173189 w 462"/>
                  <a:gd name="T11" fmla="*/ 0 h 374"/>
                  <a:gd name="T12" fmla="*/ 119983 w 462"/>
                  <a:gd name="T13" fmla="*/ 52829 h 374"/>
                  <a:gd name="T14" fmla="*/ 124870 w 462"/>
                  <a:gd name="T15" fmla="*/ 62532 h 374"/>
                  <a:gd name="T16" fmla="*/ 19002 w 462"/>
                  <a:gd name="T17" fmla="*/ 10242 h 374"/>
                  <a:gd name="T18" fmla="*/ 9229 w 462"/>
                  <a:gd name="T19" fmla="*/ 38813 h 374"/>
                  <a:gd name="T20" fmla="*/ 33118 w 462"/>
                  <a:gd name="T21" fmla="*/ 81400 h 374"/>
                  <a:gd name="T22" fmla="*/ 9229 w 462"/>
                  <a:gd name="T23" fmla="*/ 72236 h 374"/>
                  <a:gd name="T24" fmla="*/ 9229 w 462"/>
                  <a:gd name="T25" fmla="*/ 72236 h 374"/>
                  <a:gd name="T26" fmla="*/ 53205 w 462"/>
                  <a:gd name="T27" fmla="*/ 124526 h 374"/>
                  <a:gd name="T28" fmla="*/ 38004 w 462"/>
                  <a:gd name="T29" fmla="*/ 124526 h 374"/>
                  <a:gd name="T30" fmla="*/ 28774 w 462"/>
                  <a:gd name="T31" fmla="*/ 124526 h 374"/>
                  <a:gd name="T32" fmla="*/ 77093 w 462"/>
                  <a:gd name="T33" fmla="*/ 158487 h 374"/>
                  <a:gd name="T34" fmla="*/ 14116 w 462"/>
                  <a:gd name="T35" fmla="*/ 182206 h 374"/>
                  <a:gd name="T36" fmla="*/ 0 w 462"/>
                  <a:gd name="T37" fmla="*/ 182206 h 374"/>
                  <a:gd name="T38" fmla="*/ 77093 w 462"/>
                  <a:gd name="T39" fmla="*/ 201074 h 374"/>
                  <a:gd name="T40" fmla="*/ 221508 w 462"/>
                  <a:gd name="T41" fmla="*/ 57681 h 374"/>
                  <a:gd name="T42" fmla="*/ 221508 w 462"/>
                  <a:gd name="T43" fmla="*/ 52829 h 374"/>
                  <a:gd name="T44" fmla="*/ 250282 w 462"/>
                  <a:gd name="T45" fmla="*/ 24258 h 37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62" h="374">
                    <a:moveTo>
                      <a:pt x="461" y="45"/>
                    </a:moveTo>
                    <a:lnTo>
                      <a:pt x="461" y="45"/>
                    </a:lnTo>
                    <a:cubicBezTo>
                      <a:pt x="443" y="54"/>
                      <a:pt x="425" y="63"/>
                      <a:pt x="408" y="63"/>
                    </a:cubicBezTo>
                    <a:cubicBezTo>
                      <a:pt x="425" y="54"/>
                      <a:pt x="443" y="36"/>
                      <a:pt x="443" y="10"/>
                    </a:cubicBezTo>
                    <a:cubicBezTo>
                      <a:pt x="425" y="19"/>
                      <a:pt x="408" y="27"/>
                      <a:pt x="389" y="36"/>
                    </a:cubicBezTo>
                    <a:cubicBezTo>
                      <a:pt x="372" y="19"/>
                      <a:pt x="345" y="0"/>
                      <a:pt x="319" y="0"/>
                    </a:cubicBezTo>
                    <a:cubicBezTo>
                      <a:pt x="265" y="0"/>
                      <a:pt x="221" y="45"/>
                      <a:pt x="221" y="98"/>
                    </a:cubicBezTo>
                    <a:cubicBezTo>
                      <a:pt x="221" y="107"/>
                      <a:pt x="221" y="116"/>
                      <a:pt x="230" y="116"/>
                    </a:cubicBezTo>
                    <a:cubicBezTo>
                      <a:pt x="151" y="116"/>
                      <a:pt x="79" y="81"/>
                      <a:pt x="35" y="19"/>
                    </a:cubicBezTo>
                    <a:cubicBezTo>
                      <a:pt x="26" y="36"/>
                      <a:pt x="17" y="54"/>
                      <a:pt x="17" y="72"/>
                    </a:cubicBezTo>
                    <a:cubicBezTo>
                      <a:pt x="17" y="98"/>
                      <a:pt x="35" y="134"/>
                      <a:pt x="61" y="151"/>
                    </a:cubicBezTo>
                    <a:cubicBezTo>
                      <a:pt x="44" y="143"/>
                      <a:pt x="35" y="143"/>
                      <a:pt x="17" y="134"/>
                    </a:cubicBezTo>
                    <a:cubicBezTo>
                      <a:pt x="17" y="178"/>
                      <a:pt x="53" y="222"/>
                      <a:pt x="98" y="231"/>
                    </a:cubicBezTo>
                    <a:cubicBezTo>
                      <a:pt x="89" y="231"/>
                      <a:pt x="79" y="231"/>
                      <a:pt x="70" y="231"/>
                    </a:cubicBezTo>
                    <a:cubicBezTo>
                      <a:pt x="61" y="231"/>
                      <a:pt x="61" y="231"/>
                      <a:pt x="53" y="231"/>
                    </a:cubicBezTo>
                    <a:cubicBezTo>
                      <a:pt x="61" y="266"/>
                      <a:pt x="98" y="294"/>
                      <a:pt x="142" y="294"/>
                    </a:cubicBezTo>
                    <a:cubicBezTo>
                      <a:pt x="106" y="319"/>
                      <a:pt x="70" y="338"/>
                      <a:pt x="26" y="338"/>
                    </a:cubicBezTo>
                    <a:cubicBezTo>
                      <a:pt x="17" y="338"/>
                      <a:pt x="8" y="338"/>
                      <a:pt x="0" y="338"/>
                    </a:cubicBezTo>
                    <a:cubicBezTo>
                      <a:pt x="44" y="364"/>
                      <a:pt x="89" y="373"/>
                      <a:pt x="142" y="373"/>
                    </a:cubicBezTo>
                    <a:cubicBezTo>
                      <a:pt x="319" y="373"/>
                      <a:pt x="408" y="231"/>
                      <a:pt x="408" y="107"/>
                    </a:cubicBezTo>
                    <a:lnTo>
                      <a:pt x="408" y="98"/>
                    </a:lnTo>
                    <a:cubicBezTo>
                      <a:pt x="434" y="81"/>
                      <a:pt x="443" y="72"/>
                      <a:pt x="461" y="45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</p:grpSp>
      <p:sp>
        <p:nvSpPr>
          <p:cNvPr id="38" name="Rectangle: Rounded Corners 37"/>
          <p:cNvSpPr/>
          <p:nvPr userDrawn="1"/>
        </p:nvSpPr>
        <p:spPr>
          <a:xfrm rot="2700000" flipH="1">
            <a:off x="11207545" y="4393474"/>
            <a:ext cx="66130" cy="228016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6" name="Rectangle: Rounded Corners 45"/>
          <p:cNvSpPr/>
          <p:nvPr userDrawn="1"/>
        </p:nvSpPr>
        <p:spPr>
          <a:xfrm rot="2700000" flipH="1">
            <a:off x="1440024" y="-754721"/>
            <a:ext cx="82145" cy="126846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7" name="Rectangle: Rounded Corners 46"/>
          <p:cNvSpPr/>
          <p:nvPr userDrawn="1"/>
        </p:nvSpPr>
        <p:spPr>
          <a:xfrm rot="2700000" flipH="1">
            <a:off x="451809" y="-689965"/>
            <a:ext cx="342894" cy="126407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50590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4" r:id="rId3"/>
    <p:sldLayoutId id="2147483651" r:id="rId4"/>
    <p:sldLayoutId id="2147483652" r:id="rId5"/>
    <p:sldLayoutId id="2147483653" r:id="rId6"/>
    <p:sldLayoutId id="2147483655" r:id="rId7"/>
    <p:sldLayoutId id="2147483654" r:id="rId8"/>
    <p:sldLayoutId id="2147483656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70" r:id="rId18"/>
    <p:sldLayoutId id="2147483668" r:id="rId19"/>
    <p:sldLayoutId id="2147483669" r:id="rId20"/>
    <p:sldLayoutId id="2147483671" r:id="rId21"/>
    <p:sldLayoutId id="2147483672" r:id="rId22"/>
    <p:sldLayoutId id="2147483673" r:id="rId23"/>
    <p:sldLayoutId id="2147483675" r:id="rId24"/>
    <p:sldLayoutId id="2147483676" r:id="rId25"/>
    <p:sldLayoutId id="2147483678" r:id="rId26"/>
    <p:sldLayoutId id="2147483677" r:id="rId27"/>
    <p:sldLayoutId id="2147483679" r:id="rId28"/>
    <p:sldLayoutId id="2147483680" r:id="rId29"/>
    <p:sldLayoutId id="2147483681" r:id="rId30"/>
    <p:sldLayoutId id="2147483682" r:id="rId31"/>
    <p:sldLayoutId id="2147483683" r:id="rId32"/>
    <p:sldLayoutId id="2147483684" r:id="rId33"/>
    <p:sldLayoutId id="2147483685" r:id="rId34"/>
    <p:sldLayoutId id="2147483686" r:id="rId35"/>
    <p:sldLayoutId id="2147483687" r:id="rId36"/>
    <p:sldLayoutId id="2147483688" r:id="rId37"/>
    <p:sldLayoutId id="2147483689" r:id="rId38"/>
    <p:sldLayoutId id="2147483690" r:id="rId39"/>
    <p:sldLayoutId id="2147483691" r:id="rId40"/>
    <p:sldLayoutId id="2147483692" r:id="rId41"/>
    <p:sldLayoutId id="2147483693" r:id="rId42"/>
    <p:sldLayoutId id="2147483694" r:id="rId43"/>
    <p:sldLayoutId id="2147483695" r:id="rId44"/>
    <p:sldLayoutId id="2147483696" r:id="rId45"/>
    <p:sldLayoutId id="2147483697" r:id="rId46"/>
    <p:sldLayoutId id="2147483698" r:id="rId47"/>
    <p:sldLayoutId id="2147483699" r:id="rId48"/>
    <p:sldLayoutId id="2147483700" r:id="rId49"/>
    <p:sldLayoutId id="2147483701" r:id="rId50"/>
    <p:sldLayoutId id="2147483702" r:id="rId51"/>
    <p:sldLayoutId id="2147483703" r:id="rId52"/>
    <p:sldLayoutId id="2147483704" r:id="rId53"/>
    <p:sldLayoutId id="2147483705" r:id="rId54"/>
    <p:sldLayoutId id="2147483706" r:id="rId55"/>
    <p:sldLayoutId id="2147483707" r:id="rId56"/>
    <p:sldLayoutId id="2147483708" r:id="rId57"/>
    <p:sldLayoutId id="2147483709" r:id="rId58"/>
    <p:sldLayoutId id="2147483710" r:id="rId5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: Rounded Corners 46"/>
          <p:cNvSpPr/>
          <p:nvPr/>
        </p:nvSpPr>
        <p:spPr>
          <a:xfrm rot="2700000">
            <a:off x="-59091" y="5630552"/>
            <a:ext cx="1016000" cy="167056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48" name="Rectangle: Rounded Corners 47"/>
          <p:cNvSpPr/>
          <p:nvPr/>
        </p:nvSpPr>
        <p:spPr>
          <a:xfrm rot="2700000" flipH="1">
            <a:off x="253214" y="5169707"/>
            <a:ext cx="82145" cy="126846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9" name="Rectangle: Rounded Corners 48"/>
          <p:cNvSpPr/>
          <p:nvPr/>
        </p:nvSpPr>
        <p:spPr>
          <a:xfrm rot="2700000" flipH="1">
            <a:off x="2316474" y="4352866"/>
            <a:ext cx="45719" cy="200455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0" name="Rectangle: Rounded Corners 49"/>
          <p:cNvSpPr/>
          <p:nvPr/>
        </p:nvSpPr>
        <p:spPr>
          <a:xfrm rot="2700000" flipH="1">
            <a:off x="7578004" y="4063217"/>
            <a:ext cx="45793" cy="381159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1" name="Rectangle: Rounded Corners 50"/>
          <p:cNvSpPr/>
          <p:nvPr/>
        </p:nvSpPr>
        <p:spPr>
          <a:xfrm rot="2700000">
            <a:off x="10540832" y="-2630215"/>
            <a:ext cx="1016000" cy="561702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2" name="Rectangle: Rounded Corners 51"/>
          <p:cNvSpPr/>
          <p:nvPr/>
        </p:nvSpPr>
        <p:spPr>
          <a:xfrm rot="2700000">
            <a:off x="11095057" y="620978"/>
            <a:ext cx="695083" cy="152637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53" name="Group 52"/>
          <p:cNvGrpSpPr/>
          <p:nvPr/>
        </p:nvGrpSpPr>
        <p:grpSpPr>
          <a:xfrm>
            <a:off x="10896101" y="831111"/>
            <a:ext cx="1092994" cy="1106107"/>
            <a:chOff x="9789319" y="1181099"/>
            <a:chExt cx="1092994" cy="1106107"/>
          </a:xfrm>
        </p:grpSpPr>
        <p:sp>
          <p:nvSpPr>
            <p:cNvPr id="54" name="Oval 53"/>
            <p:cNvSpPr/>
            <p:nvPr/>
          </p:nvSpPr>
          <p:spPr>
            <a:xfrm>
              <a:off x="10365582" y="1181099"/>
              <a:ext cx="516731" cy="5167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5" name="Oval 54"/>
            <p:cNvSpPr/>
            <p:nvPr/>
          </p:nvSpPr>
          <p:spPr>
            <a:xfrm>
              <a:off x="9789319" y="1770475"/>
              <a:ext cx="516731" cy="5167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-644962" y="-1805690"/>
            <a:ext cx="15523628" cy="7372314"/>
            <a:chOff x="-644962" y="-1805690"/>
            <a:chExt cx="15523628" cy="7372314"/>
          </a:xfrm>
        </p:grpSpPr>
        <p:sp>
          <p:nvSpPr>
            <p:cNvPr id="57" name="Rectangle: Rounded Corners 56"/>
            <p:cNvSpPr/>
            <p:nvPr/>
          </p:nvSpPr>
          <p:spPr>
            <a:xfrm rot="2700000">
              <a:off x="11562152" y="-3645270"/>
              <a:ext cx="1016000" cy="561702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58" name="Rectangle: Rounded Corners 57"/>
            <p:cNvSpPr/>
            <p:nvPr/>
          </p:nvSpPr>
          <p:spPr>
            <a:xfrm rot="2700000">
              <a:off x="10580305" y="-4106204"/>
              <a:ext cx="1016000" cy="561702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59" name="Rectangle: Rounded Corners 58"/>
            <p:cNvSpPr/>
            <p:nvPr/>
          </p:nvSpPr>
          <p:spPr>
            <a:xfrm rot="2700000" flipH="1">
              <a:off x="9656665" y="2296495"/>
              <a:ext cx="184279" cy="383177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0" name="Rectangle: Rounded Corners 59"/>
            <p:cNvSpPr/>
            <p:nvPr/>
          </p:nvSpPr>
          <p:spPr>
            <a:xfrm rot="2700000">
              <a:off x="7063233" y="373967"/>
              <a:ext cx="550790" cy="16705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61" name="Rectangle: Rounded Corners 60"/>
            <p:cNvSpPr/>
            <p:nvPr/>
          </p:nvSpPr>
          <p:spPr>
            <a:xfrm rot="2700000">
              <a:off x="7552981" y="-744033"/>
              <a:ext cx="350766" cy="16705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62" name="Rectangle: Rounded Corners 61"/>
            <p:cNvSpPr/>
            <p:nvPr/>
          </p:nvSpPr>
          <p:spPr>
            <a:xfrm rot="2700000">
              <a:off x="2300396" y="-937515"/>
              <a:ext cx="350766" cy="16705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63" name="Rectangle: Rounded Corners 62"/>
            <p:cNvSpPr/>
            <p:nvPr/>
          </p:nvSpPr>
          <p:spPr>
            <a:xfrm rot="2700000">
              <a:off x="887945" y="-1179708"/>
              <a:ext cx="764930" cy="26443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89" name="Rectangle: Rounded Corners 88"/>
            <p:cNvSpPr/>
            <p:nvPr/>
          </p:nvSpPr>
          <p:spPr>
            <a:xfrm rot="2700000" flipH="1">
              <a:off x="625789" y="-228792"/>
              <a:ext cx="50701" cy="259220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0" name="Rectangle: Rounded Corners 89"/>
            <p:cNvSpPr/>
            <p:nvPr/>
          </p:nvSpPr>
          <p:spPr>
            <a:xfrm rot="2700000" flipH="1">
              <a:off x="11207545" y="4393474"/>
              <a:ext cx="66130" cy="228016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29E5AA4-B5D1-44CC-95D7-5B57842DB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820" y="5303730"/>
            <a:ext cx="478794" cy="112760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86F503-F203-4F2C-A9FD-2D954C1CB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89" y="5306671"/>
            <a:ext cx="1215188" cy="112760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1F23103-3D3F-4932-AA4F-0DB4EB8B3D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3028" y="4903437"/>
            <a:ext cx="3762375" cy="695325"/>
          </a:xfrm>
          <a:prstGeom prst="rect">
            <a:avLst/>
          </a:prstGeom>
        </p:spPr>
      </p:pic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785E0E69-6340-4AE0-81F1-15986F1C714B}"/>
              </a:ext>
            </a:extLst>
          </p:cNvPr>
          <p:cNvGrpSpPr/>
          <p:nvPr/>
        </p:nvGrpSpPr>
        <p:grpSpPr>
          <a:xfrm>
            <a:off x="1183028" y="1399533"/>
            <a:ext cx="5986959" cy="2821566"/>
            <a:chOff x="1015213" y="1393657"/>
            <a:chExt cx="5986959" cy="2821566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5D71A49-7C98-40EA-B4EB-E7B4C58E90E9}"/>
                </a:ext>
              </a:extLst>
            </p:cNvPr>
            <p:cNvSpPr txBox="1"/>
            <p:nvPr/>
          </p:nvSpPr>
          <p:spPr>
            <a:xfrm>
              <a:off x="1015213" y="3568892"/>
              <a:ext cx="1899689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ru-RU" sz="1600" cap="all" dirty="0">
                  <a:solidFill>
                    <a:schemeClr val="bg1"/>
                  </a:solidFill>
                  <a:latin typeface="Segoe UI Light" panose="020B0502040204020203" pitchFamily="34" charset="0"/>
                  <a:ea typeface="+mj-ea"/>
                  <a:cs typeface="Segoe UI Light" panose="020B0502040204020203" pitchFamily="34" charset="0"/>
                </a:rPr>
                <a:t>Руководитель</a:t>
              </a:r>
              <a:r>
                <a:rPr lang="ru-RU" cap="all" dirty="0">
                  <a:solidFill>
                    <a:schemeClr val="bg1"/>
                  </a:solidFill>
                  <a:latin typeface="Segoe UI Light" panose="020B0502040204020203" pitchFamily="34" charset="0"/>
                  <a:ea typeface="+mj-ea"/>
                  <a:cs typeface="Segoe UI Light" panose="020B0502040204020203" pitchFamily="34" charset="0"/>
                </a:rPr>
                <a:t>:</a:t>
              </a:r>
            </a:p>
            <a:p>
              <a:r>
                <a:rPr lang="ru-RU" sz="1600" dirty="0">
                  <a:solidFill>
                    <a:schemeClr val="bg1">
                      <a:lumMod val="85000"/>
                    </a:schemeClr>
                  </a:solidFill>
                  <a:latin typeface="Segoe UI Light" panose="020B0502040204020203" pitchFamily="34" charset="0"/>
                  <a:ea typeface="+mj-ea"/>
                  <a:cs typeface="Segoe UI Light" panose="020B0502040204020203" pitchFamily="34" charset="0"/>
                </a:rPr>
                <a:t>Стельмах</a:t>
              </a:r>
              <a:r>
                <a:rPr lang="ru-RU" dirty="0">
                  <a:solidFill>
                    <a:schemeClr val="bg1">
                      <a:lumMod val="85000"/>
                    </a:schemeClr>
                  </a:solidFill>
                  <a:latin typeface="Segoe UI Light" panose="020B0502040204020203" pitchFamily="34" charset="0"/>
                  <a:ea typeface="+mj-ea"/>
                  <a:cs typeface="Segoe UI Light" panose="020B0502040204020203" pitchFamily="34" charset="0"/>
                </a:rPr>
                <a:t> </a:t>
              </a:r>
              <a:r>
                <a:rPr lang="ru-RU" cap="all" dirty="0">
                  <a:solidFill>
                    <a:schemeClr val="bg1">
                      <a:lumMod val="85000"/>
                    </a:schemeClr>
                  </a:solidFill>
                  <a:latin typeface="Segoe UI Light" panose="020B0502040204020203" pitchFamily="34" charset="0"/>
                  <a:ea typeface="+mj-ea"/>
                  <a:cs typeface="Segoe UI Light" panose="020B0502040204020203" pitchFamily="34" charset="0"/>
                </a:rPr>
                <a:t>О.А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ABC3177-90CF-47AC-A4F9-75365327841C}"/>
                </a:ext>
              </a:extLst>
            </p:cNvPr>
            <p:cNvSpPr txBox="1"/>
            <p:nvPr/>
          </p:nvSpPr>
          <p:spPr>
            <a:xfrm>
              <a:off x="1015213" y="1393657"/>
              <a:ext cx="59869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0" lang="en-US" sz="4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Neue medium" panose="00000400000000000000"/>
                  <a:ea typeface="+mn-ea"/>
                  <a:cs typeface="+mn-cs"/>
                </a:rPr>
                <a:t>Творческий</a:t>
              </a:r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Neue medium" panose="00000400000000000000"/>
                  <a:ea typeface="+mn-ea"/>
                  <a:cs typeface="+mn-cs"/>
                </a:rPr>
                <a:t> </a:t>
              </a:r>
              <a:r>
                <a:rPr kumimoji="0" lang="en-US" sz="4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Neue medium" panose="00000400000000000000"/>
                  <a:ea typeface="+mn-ea"/>
                  <a:cs typeface="+mn-cs"/>
                </a:rPr>
                <a:t>проект</a:t>
              </a:r>
              <a:endParaRPr lang="ru-RU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C97B9B-200B-4E46-9407-992EC34711A3}"/>
                </a:ext>
              </a:extLst>
            </p:cNvPr>
            <p:cNvSpPr txBox="1"/>
            <p:nvPr/>
          </p:nvSpPr>
          <p:spPr>
            <a:xfrm>
              <a:off x="1015213" y="2224654"/>
              <a:ext cx="35575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«Сайт-портфолио работ студентов Проектного офиса ИКТИБ»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7584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36"/>
          <p:cNvSpPr/>
          <p:nvPr/>
        </p:nvSpPr>
        <p:spPr>
          <a:xfrm rot="2700000">
            <a:off x="-24367" y="5630552"/>
            <a:ext cx="1016000" cy="167056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8" name="Rectangle: Rounded Corners 37"/>
          <p:cNvSpPr/>
          <p:nvPr/>
        </p:nvSpPr>
        <p:spPr>
          <a:xfrm rot="2700000" flipH="1">
            <a:off x="287938" y="5169707"/>
            <a:ext cx="82145" cy="126846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Rectangle: Rounded Corners 38"/>
          <p:cNvSpPr/>
          <p:nvPr/>
        </p:nvSpPr>
        <p:spPr>
          <a:xfrm rot="2700000" flipH="1">
            <a:off x="2351198" y="4352866"/>
            <a:ext cx="45719" cy="200455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Rectangle: Rounded Corners 39"/>
          <p:cNvSpPr/>
          <p:nvPr/>
        </p:nvSpPr>
        <p:spPr>
          <a:xfrm rot="2700000" flipH="1">
            <a:off x="7612728" y="4063217"/>
            <a:ext cx="45793" cy="381159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46" name="Group 45"/>
          <p:cNvGrpSpPr/>
          <p:nvPr/>
        </p:nvGrpSpPr>
        <p:grpSpPr>
          <a:xfrm>
            <a:off x="-610238" y="-277616"/>
            <a:ext cx="13801463" cy="5844240"/>
            <a:chOff x="-644962" y="-277616"/>
            <a:chExt cx="13801463" cy="5844240"/>
          </a:xfrm>
        </p:grpSpPr>
        <p:sp>
          <p:nvSpPr>
            <p:cNvPr id="50" name="Rectangle: Rounded Corners 49"/>
            <p:cNvSpPr/>
            <p:nvPr/>
          </p:nvSpPr>
          <p:spPr>
            <a:xfrm rot="2700000" flipH="1">
              <a:off x="11148472" y="2413892"/>
              <a:ext cx="184279" cy="383177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4" name="Rectangle: Rounded Corners 83"/>
            <p:cNvSpPr/>
            <p:nvPr/>
          </p:nvSpPr>
          <p:spPr>
            <a:xfrm rot="2700000">
              <a:off x="2300396" y="-937515"/>
              <a:ext cx="350766" cy="16705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85" name="Rectangle: Rounded Corners 84"/>
            <p:cNvSpPr/>
            <p:nvPr/>
          </p:nvSpPr>
          <p:spPr>
            <a:xfrm rot="2700000">
              <a:off x="887945" y="-1179708"/>
              <a:ext cx="764930" cy="26443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86" name="Rectangle: Rounded Corners 85"/>
            <p:cNvSpPr/>
            <p:nvPr/>
          </p:nvSpPr>
          <p:spPr>
            <a:xfrm rot="2700000" flipH="1">
              <a:off x="625789" y="-228792"/>
              <a:ext cx="50701" cy="259220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7" name="Rectangle: Rounded Corners 86"/>
            <p:cNvSpPr/>
            <p:nvPr/>
          </p:nvSpPr>
          <p:spPr>
            <a:xfrm rot="2700000" flipH="1">
              <a:off x="11207545" y="4393474"/>
              <a:ext cx="66130" cy="228016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8" name="Rectangle 3">
            <a:extLst>
              <a:ext uri="{FF2B5EF4-FFF2-40B4-BE49-F238E27FC236}">
                <a16:creationId xmlns:a16="http://schemas.microsoft.com/office/drawing/2014/main" id="{3759595B-D244-4329-A645-B333CB7E98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C256CD3E-25BD-4D2E-AD93-8A93171B7EC1}"/>
              </a:ext>
            </a:extLst>
          </p:cNvPr>
          <p:cNvSpPr txBox="1">
            <a:spLocks/>
          </p:cNvSpPr>
          <p:nvPr/>
        </p:nvSpPr>
        <p:spPr>
          <a:xfrm>
            <a:off x="1084263" y="857250"/>
            <a:ext cx="5178425" cy="1571625"/>
          </a:xfrm>
          <a:prstGeom prst="rect">
            <a:avLst/>
          </a:prstGeom>
          <a:effectLst>
            <a:outerShdw blurRad="381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4000" b="1" dirty="0">
                <a:solidFill>
                  <a:schemeClr val="bg1"/>
                </a:solidFill>
                <a:latin typeface="HelveticaNeue light"/>
              </a:rPr>
              <a:t>Преимущества сайта-портфолио?</a:t>
            </a: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629C888B-549D-47E3-AD0F-A5CEBB2BC3F2}"/>
              </a:ext>
            </a:extLst>
          </p:cNvPr>
          <p:cNvSpPr/>
          <p:nvPr/>
        </p:nvSpPr>
        <p:spPr>
          <a:xfrm>
            <a:off x="1726234" y="4666460"/>
            <a:ext cx="3035445" cy="514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Сайт-портфолио - хранилище всех работ студентов</a:t>
            </a:r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ED83B929-5C82-400D-B4E1-BFD6BB9DBE0B}"/>
              </a:ext>
            </a:extLst>
          </p:cNvPr>
          <p:cNvSpPr/>
          <p:nvPr/>
        </p:nvSpPr>
        <p:spPr>
          <a:xfrm>
            <a:off x="1721008" y="4329782"/>
            <a:ext cx="2653321" cy="360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600" dirty="0">
                <a:solidFill>
                  <a:schemeClr val="bg1"/>
                </a:solidFill>
                <a:latin typeface="HelveticaNeue medium" panose="00000400000000000000" pitchFamily="2" charset="0"/>
                <a:cs typeface="Segoe UI Light" panose="020B0502040204020203" pitchFamily="34" charset="0"/>
              </a:rPr>
              <a:t>Доступность</a:t>
            </a:r>
            <a:endParaRPr lang="en-US" sz="1600" dirty="0">
              <a:solidFill>
                <a:schemeClr val="bg1"/>
              </a:solidFill>
              <a:latin typeface="HelveticaNeue medium" panose="000004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54" name="Rectangle 5">
            <a:extLst>
              <a:ext uri="{FF2B5EF4-FFF2-40B4-BE49-F238E27FC236}">
                <a16:creationId xmlns:a16="http://schemas.microsoft.com/office/drawing/2014/main" id="{24E8F72A-9D5F-4E23-8DE8-84FD2D30CEA4}"/>
              </a:ext>
            </a:extLst>
          </p:cNvPr>
          <p:cNvSpPr/>
          <p:nvPr/>
        </p:nvSpPr>
        <p:spPr>
          <a:xfrm>
            <a:off x="1723500" y="3371369"/>
            <a:ext cx="3035445" cy="514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Удобное хранение проектов разных курсов и направлений</a:t>
            </a:r>
          </a:p>
        </p:txBody>
      </p:sp>
      <p:sp>
        <p:nvSpPr>
          <p:cNvPr id="55" name="Rectangle 6">
            <a:extLst>
              <a:ext uri="{FF2B5EF4-FFF2-40B4-BE49-F238E27FC236}">
                <a16:creationId xmlns:a16="http://schemas.microsoft.com/office/drawing/2014/main" id="{409E192B-744F-4FB8-9D57-520CFAFD6D93}"/>
              </a:ext>
            </a:extLst>
          </p:cNvPr>
          <p:cNvSpPr/>
          <p:nvPr/>
        </p:nvSpPr>
        <p:spPr>
          <a:xfrm>
            <a:off x="1718274" y="3034691"/>
            <a:ext cx="2653321" cy="360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600" dirty="0">
                <a:solidFill>
                  <a:schemeClr val="bg1"/>
                </a:solidFill>
                <a:latin typeface="HelveticaNeue medium" panose="00000400000000000000" pitchFamily="2" charset="0"/>
                <a:cs typeface="Segoe UI Light" panose="020B0502040204020203" pitchFamily="34" charset="0"/>
              </a:rPr>
              <a:t>Удобство</a:t>
            </a:r>
            <a:endParaRPr lang="en-US" sz="1600" dirty="0">
              <a:solidFill>
                <a:schemeClr val="bg1"/>
              </a:solidFill>
              <a:latin typeface="HelveticaNeue medium" panose="00000400000000000000" pitchFamily="2" charset="0"/>
              <a:cs typeface="Segoe UI Light" panose="020B0502040204020203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9946364-8473-407E-BB94-DF3AA89C813E}"/>
              </a:ext>
            </a:extLst>
          </p:cNvPr>
          <p:cNvGrpSpPr/>
          <p:nvPr/>
        </p:nvGrpSpPr>
        <p:grpSpPr>
          <a:xfrm>
            <a:off x="1146774" y="3034691"/>
            <a:ext cx="514350" cy="514350"/>
            <a:chOff x="1146774" y="3034691"/>
            <a:chExt cx="514350" cy="514350"/>
          </a:xfrm>
        </p:grpSpPr>
        <p:sp>
          <p:nvSpPr>
            <p:cNvPr id="57" name="Oval 16">
              <a:extLst>
                <a:ext uri="{FF2B5EF4-FFF2-40B4-BE49-F238E27FC236}">
                  <a16:creationId xmlns:a16="http://schemas.microsoft.com/office/drawing/2014/main" id="{2C07BDF3-A292-436F-8286-6D5495C17B1E}"/>
                </a:ext>
              </a:extLst>
            </p:cNvPr>
            <p:cNvSpPr/>
            <p:nvPr/>
          </p:nvSpPr>
          <p:spPr>
            <a:xfrm>
              <a:off x="1146774" y="3034691"/>
              <a:ext cx="514350" cy="514350"/>
            </a:xfrm>
            <a:prstGeom prst="ellipse">
              <a:avLst/>
            </a:prstGeom>
            <a:solidFill>
              <a:srgbClr val="D416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Freeform 13">
              <a:extLst>
                <a:ext uri="{FF2B5EF4-FFF2-40B4-BE49-F238E27FC236}">
                  <a16:creationId xmlns:a16="http://schemas.microsoft.com/office/drawing/2014/main" id="{7B63972A-649B-4691-B8A9-36E14AEE77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44612" y="3153850"/>
              <a:ext cx="309038" cy="276031"/>
            </a:xfrm>
            <a:custGeom>
              <a:avLst/>
              <a:gdLst>
                <a:gd name="T0" fmla="*/ 404552 w 256"/>
                <a:gd name="T1" fmla="*/ 200493 h 224"/>
                <a:gd name="T2" fmla="*/ 216086 w 256"/>
                <a:gd name="T3" fmla="*/ 278734 h 224"/>
                <a:gd name="T4" fmla="*/ 216086 w 256"/>
                <a:gd name="T5" fmla="*/ 278734 h 224"/>
                <a:gd name="T6" fmla="*/ 199839 w 256"/>
                <a:gd name="T7" fmla="*/ 278734 h 224"/>
                <a:gd name="T8" fmla="*/ 199839 w 256"/>
                <a:gd name="T9" fmla="*/ 278734 h 224"/>
                <a:gd name="T10" fmla="*/ 11373 w 256"/>
                <a:gd name="T11" fmla="*/ 200493 h 224"/>
                <a:gd name="T12" fmla="*/ 0 w 256"/>
                <a:gd name="T13" fmla="*/ 182563 h 224"/>
                <a:gd name="T14" fmla="*/ 27620 w 256"/>
                <a:gd name="T15" fmla="*/ 164632 h 224"/>
                <a:gd name="T16" fmla="*/ 27620 w 256"/>
                <a:gd name="T17" fmla="*/ 164632 h 224"/>
                <a:gd name="T18" fmla="*/ 207963 w 256"/>
                <a:gd name="T19" fmla="*/ 239613 h 224"/>
                <a:gd name="T20" fmla="*/ 388305 w 256"/>
                <a:gd name="T21" fmla="*/ 164632 h 224"/>
                <a:gd name="T22" fmla="*/ 388305 w 256"/>
                <a:gd name="T23" fmla="*/ 164632 h 224"/>
                <a:gd name="T24" fmla="*/ 415925 w 256"/>
                <a:gd name="T25" fmla="*/ 182563 h 224"/>
                <a:gd name="T26" fmla="*/ 404552 w 256"/>
                <a:gd name="T27" fmla="*/ 115732 h 224"/>
                <a:gd name="T28" fmla="*/ 216086 w 256"/>
                <a:gd name="T29" fmla="*/ 193973 h 224"/>
                <a:gd name="T30" fmla="*/ 216086 w 256"/>
                <a:gd name="T31" fmla="*/ 193973 h 224"/>
                <a:gd name="T32" fmla="*/ 207963 w 256"/>
                <a:gd name="T33" fmla="*/ 195603 h 224"/>
                <a:gd name="T34" fmla="*/ 199839 w 256"/>
                <a:gd name="T35" fmla="*/ 193973 h 224"/>
                <a:gd name="T36" fmla="*/ 199839 w 256"/>
                <a:gd name="T37" fmla="*/ 193973 h 224"/>
                <a:gd name="T38" fmla="*/ 11373 w 256"/>
                <a:gd name="T39" fmla="*/ 115732 h 224"/>
                <a:gd name="T40" fmla="*/ 11373 w 256"/>
                <a:gd name="T41" fmla="*/ 79871 h 224"/>
                <a:gd name="T42" fmla="*/ 199839 w 256"/>
                <a:gd name="T43" fmla="*/ 1630 h 224"/>
                <a:gd name="T44" fmla="*/ 199839 w 256"/>
                <a:gd name="T45" fmla="*/ 1630 h 224"/>
                <a:gd name="T46" fmla="*/ 207963 w 256"/>
                <a:gd name="T47" fmla="*/ 0 h 224"/>
                <a:gd name="T48" fmla="*/ 216086 w 256"/>
                <a:gd name="T49" fmla="*/ 1630 h 224"/>
                <a:gd name="T50" fmla="*/ 216086 w 256"/>
                <a:gd name="T51" fmla="*/ 1630 h 224"/>
                <a:gd name="T52" fmla="*/ 404552 w 256"/>
                <a:gd name="T53" fmla="*/ 79871 h 224"/>
                <a:gd name="T54" fmla="*/ 404552 w 256"/>
                <a:gd name="T55" fmla="*/ 115732 h 224"/>
                <a:gd name="T56" fmla="*/ 27620 w 256"/>
                <a:gd name="T57" fmla="*/ 249393 h 224"/>
                <a:gd name="T58" fmla="*/ 27620 w 256"/>
                <a:gd name="T59" fmla="*/ 249393 h 224"/>
                <a:gd name="T60" fmla="*/ 207963 w 256"/>
                <a:gd name="T61" fmla="*/ 324374 h 224"/>
                <a:gd name="T62" fmla="*/ 388305 w 256"/>
                <a:gd name="T63" fmla="*/ 249393 h 224"/>
                <a:gd name="T64" fmla="*/ 388305 w 256"/>
                <a:gd name="T65" fmla="*/ 249393 h 224"/>
                <a:gd name="T66" fmla="*/ 415925 w 256"/>
                <a:gd name="T67" fmla="*/ 267324 h 224"/>
                <a:gd name="T68" fmla="*/ 404552 w 256"/>
                <a:gd name="T69" fmla="*/ 285254 h 224"/>
                <a:gd name="T70" fmla="*/ 216086 w 256"/>
                <a:gd name="T71" fmla="*/ 363495 h 224"/>
                <a:gd name="T72" fmla="*/ 216086 w 256"/>
                <a:gd name="T73" fmla="*/ 363495 h 224"/>
                <a:gd name="T74" fmla="*/ 199839 w 256"/>
                <a:gd name="T75" fmla="*/ 363495 h 224"/>
                <a:gd name="T76" fmla="*/ 199839 w 256"/>
                <a:gd name="T77" fmla="*/ 363495 h 224"/>
                <a:gd name="T78" fmla="*/ 11373 w 256"/>
                <a:gd name="T79" fmla="*/ 285254 h 224"/>
                <a:gd name="T80" fmla="*/ 0 w 256"/>
                <a:gd name="T81" fmla="*/ 267324 h 22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56" h="224">
                  <a:moveTo>
                    <a:pt x="249" y="123"/>
                  </a:moveTo>
                  <a:cubicBezTo>
                    <a:pt x="249" y="123"/>
                    <a:pt x="249" y="123"/>
                    <a:pt x="249" y="123"/>
                  </a:cubicBezTo>
                  <a:cubicBezTo>
                    <a:pt x="133" y="171"/>
                    <a:pt x="133" y="171"/>
                    <a:pt x="133" y="171"/>
                  </a:cubicBezTo>
                  <a:cubicBezTo>
                    <a:pt x="133" y="171"/>
                    <a:pt x="133" y="171"/>
                    <a:pt x="133" y="171"/>
                  </a:cubicBezTo>
                  <a:cubicBezTo>
                    <a:pt x="133" y="171"/>
                    <a:pt x="133" y="171"/>
                    <a:pt x="133" y="171"/>
                  </a:cubicBezTo>
                  <a:cubicBezTo>
                    <a:pt x="133" y="171"/>
                    <a:pt x="133" y="171"/>
                    <a:pt x="133" y="171"/>
                  </a:cubicBezTo>
                  <a:cubicBezTo>
                    <a:pt x="131" y="172"/>
                    <a:pt x="130" y="172"/>
                    <a:pt x="128" y="172"/>
                  </a:cubicBezTo>
                  <a:cubicBezTo>
                    <a:pt x="126" y="172"/>
                    <a:pt x="125" y="172"/>
                    <a:pt x="123" y="171"/>
                  </a:cubicBezTo>
                  <a:cubicBezTo>
                    <a:pt x="123" y="171"/>
                    <a:pt x="123" y="171"/>
                    <a:pt x="123" y="171"/>
                  </a:cubicBezTo>
                  <a:cubicBezTo>
                    <a:pt x="123" y="171"/>
                    <a:pt x="123" y="171"/>
                    <a:pt x="123" y="171"/>
                  </a:cubicBezTo>
                  <a:cubicBezTo>
                    <a:pt x="123" y="171"/>
                    <a:pt x="123" y="171"/>
                    <a:pt x="123" y="171"/>
                  </a:cubicBezTo>
                  <a:cubicBezTo>
                    <a:pt x="7" y="123"/>
                    <a:pt x="7" y="123"/>
                    <a:pt x="7" y="123"/>
                  </a:cubicBezTo>
                  <a:cubicBezTo>
                    <a:pt x="7" y="123"/>
                    <a:pt x="7" y="123"/>
                    <a:pt x="7" y="123"/>
                  </a:cubicBezTo>
                  <a:cubicBezTo>
                    <a:pt x="3" y="121"/>
                    <a:pt x="0" y="117"/>
                    <a:pt x="0" y="112"/>
                  </a:cubicBezTo>
                  <a:cubicBezTo>
                    <a:pt x="0" y="105"/>
                    <a:pt x="5" y="100"/>
                    <a:pt x="12" y="100"/>
                  </a:cubicBezTo>
                  <a:cubicBezTo>
                    <a:pt x="14" y="100"/>
                    <a:pt x="15" y="100"/>
                    <a:pt x="17" y="101"/>
                  </a:cubicBezTo>
                  <a:cubicBezTo>
                    <a:pt x="17" y="101"/>
                    <a:pt x="17" y="101"/>
                    <a:pt x="17" y="101"/>
                  </a:cubicBezTo>
                  <a:cubicBezTo>
                    <a:pt x="17" y="101"/>
                    <a:pt x="17" y="101"/>
                    <a:pt x="17" y="101"/>
                  </a:cubicBezTo>
                  <a:cubicBezTo>
                    <a:pt x="17" y="101"/>
                    <a:pt x="17" y="101"/>
                    <a:pt x="17" y="101"/>
                  </a:cubicBezTo>
                  <a:cubicBezTo>
                    <a:pt x="128" y="147"/>
                    <a:pt x="128" y="147"/>
                    <a:pt x="128" y="147"/>
                  </a:cubicBezTo>
                  <a:cubicBezTo>
                    <a:pt x="239" y="101"/>
                    <a:pt x="239" y="101"/>
                    <a:pt x="239" y="101"/>
                  </a:cubicBezTo>
                  <a:cubicBezTo>
                    <a:pt x="239" y="101"/>
                    <a:pt x="239" y="101"/>
                    <a:pt x="239" y="101"/>
                  </a:cubicBezTo>
                  <a:cubicBezTo>
                    <a:pt x="239" y="101"/>
                    <a:pt x="239" y="101"/>
                    <a:pt x="239" y="101"/>
                  </a:cubicBezTo>
                  <a:cubicBezTo>
                    <a:pt x="239" y="101"/>
                    <a:pt x="239" y="101"/>
                    <a:pt x="239" y="101"/>
                  </a:cubicBezTo>
                  <a:cubicBezTo>
                    <a:pt x="241" y="100"/>
                    <a:pt x="242" y="100"/>
                    <a:pt x="244" y="100"/>
                  </a:cubicBezTo>
                  <a:cubicBezTo>
                    <a:pt x="251" y="100"/>
                    <a:pt x="256" y="105"/>
                    <a:pt x="256" y="112"/>
                  </a:cubicBezTo>
                  <a:cubicBezTo>
                    <a:pt x="256" y="117"/>
                    <a:pt x="253" y="121"/>
                    <a:pt x="249" y="123"/>
                  </a:cubicBezTo>
                  <a:moveTo>
                    <a:pt x="249" y="71"/>
                  </a:moveTo>
                  <a:cubicBezTo>
                    <a:pt x="249" y="71"/>
                    <a:pt x="249" y="71"/>
                    <a:pt x="249" y="71"/>
                  </a:cubicBezTo>
                  <a:cubicBezTo>
                    <a:pt x="133" y="119"/>
                    <a:pt x="133" y="119"/>
                    <a:pt x="133" y="119"/>
                  </a:cubicBezTo>
                  <a:cubicBezTo>
                    <a:pt x="133" y="119"/>
                    <a:pt x="133" y="119"/>
                    <a:pt x="133" y="119"/>
                  </a:cubicBezTo>
                  <a:cubicBezTo>
                    <a:pt x="133" y="119"/>
                    <a:pt x="133" y="119"/>
                    <a:pt x="133" y="119"/>
                  </a:cubicBezTo>
                  <a:cubicBezTo>
                    <a:pt x="133" y="119"/>
                    <a:pt x="133" y="119"/>
                    <a:pt x="133" y="119"/>
                  </a:cubicBezTo>
                  <a:cubicBezTo>
                    <a:pt x="131" y="120"/>
                    <a:pt x="130" y="120"/>
                    <a:pt x="128" y="120"/>
                  </a:cubicBezTo>
                  <a:cubicBezTo>
                    <a:pt x="126" y="120"/>
                    <a:pt x="125" y="120"/>
                    <a:pt x="123" y="119"/>
                  </a:cubicBezTo>
                  <a:cubicBezTo>
                    <a:pt x="123" y="119"/>
                    <a:pt x="123" y="119"/>
                    <a:pt x="123" y="119"/>
                  </a:cubicBezTo>
                  <a:cubicBezTo>
                    <a:pt x="123" y="119"/>
                    <a:pt x="123" y="119"/>
                    <a:pt x="123" y="119"/>
                  </a:cubicBezTo>
                  <a:cubicBezTo>
                    <a:pt x="123" y="119"/>
                    <a:pt x="123" y="119"/>
                    <a:pt x="123" y="119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3" y="69"/>
                    <a:pt x="0" y="65"/>
                    <a:pt x="0" y="60"/>
                  </a:cubicBezTo>
                  <a:cubicBezTo>
                    <a:pt x="0" y="55"/>
                    <a:pt x="3" y="51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123" y="1"/>
                    <a:pt x="123" y="1"/>
                    <a:pt x="123" y="1"/>
                  </a:cubicBezTo>
                  <a:cubicBezTo>
                    <a:pt x="123" y="1"/>
                    <a:pt x="123" y="1"/>
                    <a:pt x="123" y="1"/>
                  </a:cubicBezTo>
                  <a:cubicBezTo>
                    <a:pt x="123" y="1"/>
                    <a:pt x="123" y="1"/>
                    <a:pt x="123" y="1"/>
                  </a:cubicBezTo>
                  <a:cubicBezTo>
                    <a:pt x="123" y="1"/>
                    <a:pt x="123" y="1"/>
                    <a:pt x="123" y="1"/>
                  </a:cubicBezTo>
                  <a:cubicBezTo>
                    <a:pt x="125" y="0"/>
                    <a:pt x="126" y="0"/>
                    <a:pt x="128" y="0"/>
                  </a:cubicBezTo>
                  <a:cubicBezTo>
                    <a:pt x="130" y="0"/>
                    <a:pt x="131" y="0"/>
                    <a:pt x="133" y="1"/>
                  </a:cubicBezTo>
                  <a:cubicBezTo>
                    <a:pt x="133" y="1"/>
                    <a:pt x="133" y="1"/>
                    <a:pt x="133" y="1"/>
                  </a:cubicBezTo>
                  <a:cubicBezTo>
                    <a:pt x="133" y="1"/>
                    <a:pt x="133" y="1"/>
                    <a:pt x="133" y="1"/>
                  </a:cubicBezTo>
                  <a:cubicBezTo>
                    <a:pt x="133" y="1"/>
                    <a:pt x="133" y="1"/>
                    <a:pt x="133" y="1"/>
                  </a:cubicBezTo>
                  <a:cubicBezTo>
                    <a:pt x="249" y="49"/>
                    <a:pt x="249" y="49"/>
                    <a:pt x="249" y="49"/>
                  </a:cubicBezTo>
                  <a:cubicBezTo>
                    <a:pt x="249" y="49"/>
                    <a:pt x="249" y="49"/>
                    <a:pt x="249" y="49"/>
                  </a:cubicBezTo>
                  <a:cubicBezTo>
                    <a:pt x="253" y="51"/>
                    <a:pt x="256" y="55"/>
                    <a:pt x="256" y="60"/>
                  </a:cubicBezTo>
                  <a:cubicBezTo>
                    <a:pt x="256" y="65"/>
                    <a:pt x="253" y="69"/>
                    <a:pt x="249" y="71"/>
                  </a:cubicBezTo>
                  <a:moveTo>
                    <a:pt x="12" y="152"/>
                  </a:moveTo>
                  <a:cubicBezTo>
                    <a:pt x="14" y="152"/>
                    <a:pt x="15" y="152"/>
                    <a:pt x="17" y="153"/>
                  </a:cubicBezTo>
                  <a:cubicBezTo>
                    <a:pt x="17" y="153"/>
                    <a:pt x="17" y="153"/>
                    <a:pt x="17" y="153"/>
                  </a:cubicBezTo>
                  <a:cubicBezTo>
                    <a:pt x="17" y="153"/>
                    <a:pt x="17" y="153"/>
                    <a:pt x="17" y="153"/>
                  </a:cubicBezTo>
                  <a:cubicBezTo>
                    <a:pt x="17" y="153"/>
                    <a:pt x="17" y="153"/>
                    <a:pt x="17" y="153"/>
                  </a:cubicBezTo>
                  <a:cubicBezTo>
                    <a:pt x="128" y="199"/>
                    <a:pt x="128" y="199"/>
                    <a:pt x="128" y="199"/>
                  </a:cubicBezTo>
                  <a:cubicBezTo>
                    <a:pt x="239" y="153"/>
                    <a:pt x="239" y="153"/>
                    <a:pt x="239" y="153"/>
                  </a:cubicBezTo>
                  <a:cubicBezTo>
                    <a:pt x="239" y="153"/>
                    <a:pt x="239" y="153"/>
                    <a:pt x="239" y="153"/>
                  </a:cubicBezTo>
                  <a:cubicBezTo>
                    <a:pt x="239" y="153"/>
                    <a:pt x="239" y="153"/>
                    <a:pt x="239" y="153"/>
                  </a:cubicBezTo>
                  <a:cubicBezTo>
                    <a:pt x="239" y="153"/>
                    <a:pt x="239" y="153"/>
                    <a:pt x="239" y="153"/>
                  </a:cubicBezTo>
                  <a:cubicBezTo>
                    <a:pt x="241" y="152"/>
                    <a:pt x="242" y="152"/>
                    <a:pt x="244" y="152"/>
                  </a:cubicBezTo>
                  <a:cubicBezTo>
                    <a:pt x="251" y="152"/>
                    <a:pt x="256" y="157"/>
                    <a:pt x="256" y="164"/>
                  </a:cubicBezTo>
                  <a:cubicBezTo>
                    <a:pt x="256" y="169"/>
                    <a:pt x="253" y="173"/>
                    <a:pt x="249" y="175"/>
                  </a:cubicBezTo>
                  <a:cubicBezTo>
                    <a:pt x="249" y="175"/>
                    <a:pt x="249" y="175"/>
                    <a:pt x="249" y="175"/>
                  </a:cubicBezTo>
                  <a:cubicBezTo>
                    <a:pt x="133" y="223"/>
                    <a:pt x="133" y="223"/>
                    <a:pt x="133" y="223"/>
                  </a:cubicBezTo>
                  <a:cubicBezTo>
                    <a:pt x="133" y="223"/>
                    <a:pt x="133" y="223"/>
                    <a:pt x="133" y="223"/>
                  </a:cubicBezTo>
                  <a:cubicBezTo>
                    <a:pt x="133" y="223"/>
                    <a:pt x="133" y="223"/>
                    <a:pt x="133" y="223"/>
                  </a:cubicBezTo>
                  <a:cubicBezTo>
                    <a:pt x="133" y="223"/>
                    <a:pt x="133" y="223"/>
                    <a:pt x="133" y="223"/>
                  </a:cubicBezTo>
                  <a:cubicBezTo>
                    <a:pt x="131" y="224"/>
                    <a:pt x="130" y="224"/>
                    <a:pt x="128" y="224"/>
                  </a:cubicBezTo>
                  <a:cubicBezTo>
                    <a:pt x="126" y="224"/>
                    <a:pt x="125" y="224"/>
                    <a:pt x="123" y="223"/>
                  </a:cubicBezTo>
                  <a:cubicBezTo>
                    <a:pt x="123" y="223"/>
                    <a:pt x="123" y="223"/>
                    <a:pt x="123" y="223"/>
                  </a:cubicBezTo>
                  <a:cubicBezTo>
                    <a:pt x="123" y="223"/>
                    <a:pt x="123" y="223"/>
                    <a:pt x="123" y="223"/>
                  </a:cubicBezTo>
                  <a:cubicBezTo>
                    <a:pt x="123" y="223"/>
                    <a:pt x="123" y="223"/>
                    <a:pt x="123" y="223"/>
                  </a:cubicBezTo>
                  <a:cubicBezTo>
                    <a:pt x="7" y="175"/>
                    <a:pt x="7" y="175"/>
                    <a:pt x="7" y="175"/>
                  </a:cubicBezTo>
                  <a:cubicBezTo>
                    <a:pt x="7" y="175"/>
                    <a:pt x="7" y="175"/>
                    <a:pt x="7" y="175"/>
                  </a:cubicBezTo>
                  <a:cubicBezTo>
                    <a:pt x="3" y="173"/>
                    <a:pt x="0" y="169"/>
                    <a:pt x="0" y="164"/>
                  </a:cubicBezTo>
                  <a:cubicBezTo>
                    <a:pt x="0" y="157"/>
                    <a:pt x="5" y="152"/>
                    <a:pt x="12" y="15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27011282-D96C-4002-AFED-7FB23E591424}"/>
              </a:ext>
            </a:extLst>
          </p:cNvPr>
          <p:cNvGrpSpPr/>
          <p:nvPr/>
        </p:nvGrpSpPr>
        <p:grpSpPr>
          <a:xfrm>
            <a:off x="1149508" y="4329782"/>
            <a:ext cx="514350" cy="514350"/>
            <a:chOff x="1149508" y="4329782"/>
            <a:chExt cx="514350" cy="514350"/>
          </a:xfrm>
        </p:grpSpPr>
        <p:sp>
          <p:nvSpPr>
            <p:cNvPr id="35" name="Oval 16">
              <a:extLst>
                <a:ext uri="{FF2B5EF4-FFF2-40B4-BE49-F238E27FC236}">
                  <a16:creationId xmlns:a16="http://schemas.microsoft.com/office/drawing/2014/main" id="{F7F456D7-2603-4A31-9AFD-23B11311AC9E}"/>
                </a:ext>
              </a:extLst>
            </p:cNvPr>
            <p:cNvSpPr/>
            <p:nvPr/>
          </p:nvSpPr>
          <p:spPr>
            <a:xfrm>
              <a:off x="1149508" y="4329782"/>
              <a:ext cx="514350" cy="5143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23">
              <a:extLst>
                <a:ext uri="{FF2B5EF4-FFF2-40B4-BE49-F238E27FC236}">
                  <a16:creationId xmlns:a16="http://schemas.microsoft.com/office/drawing/2014/main" id="{4B99A35B-64C2-446B-A85B-84E1615D5A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44612" y="4432001"/>
              <a:ext cx="329184" cy="269313"/>
            </a:xfrm>
            <a:custGeom>
              <a:avLst/>
              <a:gdLst/>
              <a:ahLst/>
              <a:cxnLst>
                <a:cxn ang="0">
                  <a:pos x="312" y="110"/>
                </a:cxn>
                <a:cxn ang="0">
                  <a:pos x="323" y="138"/>
                </a:cxn>
                <a:cxn ang="0">
                  <a:pos x="350" y="127"/>
                </a:cxn>
                <a:cxn ang="0">
                  <a:pos x="339" y="100"/>
                </a:cxn>
                <a:cxn ang="0">
                  <a:pos x="25" y="100"/>
                </a:cxn>
                <a:cxn ang="0">
                  <a:pos x="15" y="127"/>
                </a:cxn>
                <a:cxn ang="0">
                  <a:pos x="42" y="138"/>
                </a:cxn>
                <a:cxn ang="0">
                  <a:pos x="53" y="110"/>
                </a:cxn>
                <a:cxn ang="0">
                  <a:pos x="270" y="60"/>
                </a:cxn>
                <a:cxn ang="0">
                  <a:pos x="248" y="69"/>
                </a:cxn>
                <a:cxn ang="0">
                  <a:pos x="239" y="91"/>
                </a:cxn>
                <a:cxn ang="0">
                  <a:pos x="252" y="116"/>
                </a:cxn>
                <a:cxn ang="0">
                  <a:pos x="276" y="121"/>
                </a:cxn>
                <a:cxn ang="0">
                  <a:pos x="297" y="103"/>
                </a:cxn>
                <a:cxn ang="0">
                  <a:pos x="297" y="80"/>
                </a:cxn>
                <a:cxn ang="0">
                  <a:pos x="276" y="62"/>
                </a:cxn>
                <a:cxn ang="0">
                  <a:pos x="330" y="183"/>
                </a:cxn>
                <a:cxn ang="0">
                  <a:pos x="321" y="152"/>
                </a:cxn>
                <a:cxn ang="0">
                  <a:pos x="350" y="158"/>
                </a:cxn>
                <a:cxn ang="0">
                  <a:pos x="364" y="185"/>
                </a:cxn>
                <a:cxn ang="0">
                  <a:pos x="83" y="63"/>
                </a:cxn>
                <a:cxn ang="0">
                  <a:pos x="65" y="85"/>
                </a:cxn>
                <a:cxn ang="0">
                  <a:pos x="71" y="109"/>
                </a:cxn>
                <a:cxn ang="0">
                  <a:pos x="96" y="121"/>
                </a:cxn>
                <a:cxn ang="0">
                  <a:pos x="118" y="112"/>
                </a:cxn>
                <a:cxn ang="0">
                  <a:pos x="127" y="91"/>
                </a:cxn>
                <a:cxn ang="0">
                  <a:pos x="112" y="65"/>
                </a:cxn>
                <a:cxn ang="0">
                  <a:pos x="35" y="150"/>
                </a:cxn>
                <a:cxn ang="0">
                  <a:pos x="36" y="176"/>
                </a:cxn>
                <a:cxn ang="0">
                  <a:pos x="0" y="185"/>
                </a:cxn>
                <a:cxn ang="0">
                  <a:pos x="15" y="158"/>
                </a:cxn>
                <a:cxn ang="0">
                  <a:pos x="183" y="0"/>
                </a:cxn>
                <a:cxn ang="0">
                  <a:pos x="151" y="13"/>
                </a:cxn>
                <a:cxn ang="0">
                  <a:pos x="138" y="45"/>
                </a:cxn>
                <a:cxn ang="0">
                  <a:pos x="158" y="81"/>
                </a:cxn>
                <a:cxn ang="0">
                  <a:pos x="192" y="89"/>
                </a:cxn>
                <a:cxn ang="0">
                  <a:pos x="225" y="62"/>
                </a:cxn>
                <a:cxn ang="0">
                  <a:pos x="225" y="27"/>
                </a:cxn>
                <a:cxn ang="0">
                  <a:pos x="192" y="0"/>
                </a:cxn>
                <a:cxn ang="0">
                  <a:pos x="265" y="174"/>
                </a:cxn>
                <a:cxn ang="0">
                  <a:pos x="256" y="136"/>
                </a:cxn>
                <a:cxn ang="0">
                  <a:pos x="279" y="136"/>
                </a:cxn>
                <a:cxn ang="0">
                  <a:pos x="316" y="165"/>
                </a:cxn>
                <a:cxn ang="0">
                  <a:pos x="100" y="272"/>
                </a:cxn>
                <a:cxn ang="0">
                  <a:pos x="51" y="165"/>
                </a:cxn>
                <a:cxn ang="0">
                  <a:pos x="85" y="136"/>
                </a:cxn>
                <a:cxn ang="0">
                  <a:pos x="109" y="136"/>
                </a:cxn>
                <a:cxn ang="0">
                  <a:pos x="100" y="174"/>
                </a:cxn>
                <a:cxn ang="0">
                  <a:pos x="252" y="159"/>
                </a:cxn>
                <a:cxn ang="0">
                  <a:pos x="210" y="109"/>
                </a:cxn>
                <a:cxn ang="0">
                  <a:pos x="154" y="109"/>
                </a:cxn>
                <a:cxn ang="0">
                  <a:pos x="112" y="159"/>
                </a:cxn>
              </a:cxnLst>
              <a:rect l="0" t="0" r="r" b="b"/>
              <a:pathLst>
                <a:path w="364" h="301">
                  <a:moveTo>
                    <a:pt x="332" y="98"/>
                  </a:moveTo>
                  <a:lnTo>
                    <a:pt x="332" y="98"/>
                  </a:lnTo>
                  <a:lnTo>
                    <a:pt x="323" y="100"/>
                  </a:lnTo>
                  <a:lnTo>
                    <a:pt x="317" y="105"/>
                  </a:lnTo>
                  <a:lnTo>
                    <a:pt x="312" y="110"/>
                  </a:lnTo>
                  <a:lnTo>
                    <a:pt x="310" y="120"/>
                  </a:lnTo>
                  <a:lnTo>
                    <a:pt x="310" y="120"/>
                  </a:lnTo>
                  <a:lnTo>
                    <a:pt x="312" y="127"/>
                  </a:lnTo>
                  <a:lnTo>
                    <a:pt x="317" y="134"/>
                  </a:lnTo>
                  <a:lnTo>
                    <a:pt x="323" y="138"/>
                  </a:lnTo>
                  <a:lnTo>
                    <a:pt x="332" y="139"/>
                  </a:lnTo>
                  <a:lnTo>
                    <a:pt x="332" y="139"/>
                  </a:lnTo>
                  <a:lnTo>
                    <a:pt x="339" y="138"/>
                  </a:lnTo>
                  <a:lnTo>
                    <a:pt x="346" y="134"/>
                  </a:lnTo>
                  <a:lnTo>
                    <a:pt x="350" y="127"/>
                  </a:lnTo>
                  <a:lnTo>
                    <a:pt x="352" y="120"/>
                  </a:lnTo>
                  <a:lnTo>
                    <a:pt x="352" y="120"/>
                  </a:lnTo>
                  <a:lnTo>
                    <a:pt x="350" y="110"/>
                  </a:lnTo>
                  <a:lnTo>
                    <a:pt x="346" y="105"/>
                  </a:lnTo>
                  <a:lnTo>
                    <a:pt x="339" y="100"/>
                  </a:lnTo>
                  <a:lnTo>
                    <a:pt x="332" y="98"/>
                  </a:lnTo>
                  <a:lnTo>
                    <a:pt x="332" y="98"/>
                  </a:lnTo>
                  <a:close/>
                  <a:moveTo>
                    <a:pt x="35" y="98"/>
                  </a:moveTo>
                  <a:lnTo>
                    <a:pt x="35" y="98"/>
                  </a:lnTo>
                  <a:lnTo>
                    <a:pt x="25" y="100"/>
                  </a:lnTo>
                  <a:lnTo>
                    <a:pt x="20" y="105"/>
                  </a:lnTo>
                  <a:lnTo>
                    <a:pt x="15" y="110"/>
                  </a:lnTo>
                  <a:lnTo>
                    <a:pt x="13" y="120"/>
                  </a:lnTo>
                  <a:lnTo>
                    <a:pt x="13" y="120"/>
                  </a:lnTo>
                  <a:lnTo>
                    <a:pt x="15" y="127"/>
                  </a:lnTo>
                  <a:lnTo>
                    <a:pt x="20" y="134"/>
                  </a:lnTo>
                  <a:lnTo>
                    <a:pt x="25" y="138"/>
                  </a:lnTo>
                  <a:lnTo>
                    <a:pt x="35" y="139"/>
                  </a:lnTo>
                  <a:lnTo>
                    <a:pt x="35" y="139"/>
                  </a:lnTo>
                  <a:lnTo>
                    <a:pt x="42" y="138"/>
                  </a:lnTo>
                  <a:lnTo>
                    <a:pt x="49" y="134"/>
                  </a:lnTo>
                  <a:lnTo>
                    <a:pt x="53" y="127"/>
                  </a:lnTo>
                  <a:lnTo>
                    <a:pt x="54" y="120"/>
                  </a:lnTo>
                  <a:lnTo>
                    <a:pt x="54" y="120"/>
                  </a:lnTo>
                  <a:lnTo>
                    <a:pt x="53" y="110"/>
                  </a:lnTo>
                  <a:lnTo>
                    <a:pt x="49" y="105"/>
                  </a:lnTo>
                  <a:lnTo>
                    <a:pt x="42" y="100"/>
                  </a:lnTo>
                  <a:lnTo>
                    <a:pt x="35" y="98"/>
                  </a:lnTo>
                  <a:lnTo>
                    <a:pt x="35" y="98"/>
                  </a:lnTo>
                  <a:close/>
                  <a:moveTo>
                    <a:pt x="270" y="60"/>
                  </a:moveTo>
                  <a:lnTo>
                    <a:pt x="270" y="60"/>
                  </a:lnTo>
                  <a:lnTo>
                    <a:pt x="263" y="62"/>
                  </a:lnTo>
                  <a:lnTo>
                    <a:pt x="258" y="63"/>
                  </a:lnTo>
                  <a:lnTo>
                    <a:pt x="252" y="65"/>
                  </a:lnTo>
                  <a:lnTo>
                    <a:pt x="248" y="69"/>
                  </a:lnTo>
                  <a:lnTo>
                    <a:pt x="245" y="74"/>
                  </a:lnTo>
                  <a:lnTo>
                    <a:pt x="241" y="80"/>
                  </a:lnTo>
                  <a:lnTo>
                    <a:pt x="239" y="85"/>
                  </a:lnTo>
                  <a:lnTo>
                    <a:pt x="239" y="91"/>
                  </a:lnTo>
                  <a:lnTo>
                    <a:pt x="239" y="91"/>
                  </a:lnTo>
                  <a:lnTo>
                    <a:pt x="239" y="98"/>
                  </a:lnTo>
                  <a:lnTo>
                    <a:pt x="241" y="103"/>
                  </a:lnTo>
                  <a:lnTo>
                    <a:pt x="245" y="109"/>
                  </a:lnTo>
                  <a:lnTo>
                    <a:pt x="248" y="112"/>
                  </a:lnTo>
                  <a:lnTo>
                    <a:pt x="252" y="116"/>
                  </a:lnTo>
                  <a:lnTo>
                    <a:pt x="258" y="120"/>
                  </a:lnTo>
                  <a:lnTo>
                    <a:pt x="263" y="121"/>
                  </a:lnTo>
                  <a:lnTo>
                    <a:pt x="270" y="121"/>
                  </a:lnTo>
                  <a:lnTo>
                    <a:pt x="270" y="121"/>
                  </a:lnTo>
                  <a:lnTo>
                    <a:pt x="276" y="121"/>
                  </a:lnTo>
                  <a:lnTo>
                    <a:pt x="281" y="120"/>
                  </a:lnTo>
                  <a:lnTo>
                    <a:pt x="287" y="116"/>
                  </a:lnTo>
                  <a:lnTo>
                    <a:pt x="292" y="112"/>
                  </a:lnTo>
                  <a:lnTo>
                    <a:pt x="296" y="109"/>
                  </a:lnTo>
                  <a:lnTo>
                    <a:pt x="297" y="103"/>
                  </a:lnTo>
                  <a:lnTo>
                    <a:pt x="299" y="98"/>
                  </a:lnTo>
                  <a:lnTo>
                    <a:pt x="301" y="91"/>
                  </a:lnTo>
                  <a:lnTo>
                    <a:pt x="301" y="91"/>
                  </a:lnTo>
                  <a:lnTo>
                    <a:pt x="299" y="85"/>
                  </a:lnTo>
                  <a:lnTo>
                    <a:pt x="297" y="80"/>
                  </a:lnTo>
                  <a:lnTo>
                    <a:pt x="296" y="74"/>
                  </a:lnTo>
                  <a:lnTo>
                    <a:pt x="292" y="69"/>
                  </a:lnTo>
                  <a:lnTo>
                    <a:pt x="287" y="65"/>
                  </a:lnTo>
                  <a:lnTo>
                    <a:pt x="281" y="63"/>
                  </a:lnTo>
                  <a:lnTo>
                    <a:pt x="276" y="62"/>
                  </a:lnTo>
                  <a:lnTo>
                    <a:pt x="270" y="60"/>
                  </a:lnTo>
                  <a:lnTo>
                    <a:pt x="270" y="60"/>
                  </a:lnTo>
                  <a:close/>
                  <a:moveTo>
                    <a:pt x="364" y="248"/>
                  </a:moveTo>
                  <a:lnTo>
                    <a:pt x="330" y="248"/>
                  </a:lnTo>
                  <a:lnTo>
                    <a:pt x="330" y="183"/>
                  </a:lnTo>
                  <a:lnTo>
                    <a:pt x="330" y="183"/>
                  </a:lnTo>
                  <a:lnTo>
                    <a:pt x="330" y="176"/>
                  </a:lnTo>
                  <a:lnTo>
                    <a:pt x="328" y="167"/>
                  </a:lnTo>
                  <a:lnTo>
                    <a:pt x="321" y="152"/>
                  </a:lnTo>
                  <a:lnTo>
                    <a:pt x="321" y="152"/>
                  </a:lnTo>
                  <a:lnTo>
                    <a:pt x="332" y="150"/>
                  </a:lnTo>
                  <a:lnTo>
                    <a:pt x="332" y="150"/>
                  </a:lnTo>
                  <a:lnTo>
                    <a:pt x="337" y="152"/>
                  </a:lnTo>
                  <a:lnTo>
                    <a:pt x="345" y="154"/>
                  </a:lnTo>
                  <a:lnTo>
                    <a:pt x="350" y="158"/>
                  </a:lnTo>
                  <a:lnTo>
                    <a:pt x="355" y="161"/>
                  </a:lnTo>
                  <a:lnTo>
                    <a:pt x="359" y="167"/>
                  </a:lnTo>
                  <a:lnTo>
                    <a:pt x="363" y="172"/>
                  </a:lnTo>
                  <a:lnTo>
                    <a:pt x="364" y="178"/>
                  </a:lnTo>
                  <a:lnTo>
                    <a:pt x="364" y="185"/>
                  </a:lnTo>
                  <a:lnTo>
                    <a:pt x="364" y="248"/>
                  </a:lnTo>
                  <a:close/>
                  <a:moveTo>
                    <a:pt x="96" y="60"/>
                  </a:moveTo>
                  <a:lnTo>
                    <a:pt x="96" y="60"/>
                  </a:lnTo>
                  <a:lnTo>
                    <a:pt x="89" y="62"/>
                  </a:lnTo>
                  <a:lnTo>
                    <a:pt x="83" y="63"/>
                  </a:lnTo>
                  <a:lnTo>
                    <a:pt x="78" y="65"/>
                  </a:lnTo>
                  <a:lnTo>
                    <a:pt x="74" y="69"/>
                  </a:lnTo>
                  <a:lnTo>
                    <a:pt x="71" y="74"/>
                  </a:lnTo>
                  <a:lnTo>
                    <a:pt x="67" y="80"/>
                  </a:lnTo>
                  <a:lnTo>
                    <a:pt x="65" y="85"/>
                  </a:lnTo>
                  <a:lnTo>
                    <a:pt x="65" y="91"/>
                  </a:lnTo>
                  <a:lnTo>
                    <a:pt x="65" y="91"/>
                  </a:lnTo>
                  <a:lnTo>
                    <a:pt x="65" y="98"/>
                  </a:lnTo>
                  <a:lnTo>
                    <a:pt x="67" y="103"/>
                  </a:lnTo>
                  <a:lnTo>
                    <a:pt x="71" y="109"/>
                  </a:lnTo>
                  <a:lnTo>
                    <a:pt x="74" y="112"/>
                  </a:lnTo>
                  <a:lnTo>
                    <a:pt x="78" y="116"/>
                  </a:lnTo>
                  <a:lnTo>
                    <a:pt x="83" y="120"/>
                  </a:lnTo>
                  <a:lnTo>
                    <a:pt x="89" y="121"/>
                  </a:lnTo>
                  <a:lnTo>
                    <a:pt x="96" y="121"/>
                  </a:lnTo>
                  <a:lnTo>
                    <a:pt x="96" y="121"/>
                  </a:lnTo>
                  <a:lnTo>
                    <a:pt x="102" y="121"/>
                  </a:lnTo>
                  <a:lnTo>
                    <a:pt x="107" y="120"/>
                  </a:lnTo>
                  <a:lnTo>
                    <a:pt x="112" y="116"/>
                  </a:lnTo>
                  <a:lnTo>
                    <a:pt x="118" y="112"/>
                  </a:lnTo>
                  <a:lnTo>
                    <a:pt x="122" y="109"/>
                  </a:lnTo>
                  <a:lnTo>
                    <a:pt x="123" y="103"/>
                  </a:lnTo>
                  <a:lnTo>
                    <a:pt x="125" y="98"/>
                  </a:lnTo>
                  <a:lnTo>
                    <a:pt x="127" y="91"/>
                  </a:lnTo>
                  <a:lnTo>
                    <a:pt x="127" y="91"/>
                  </a:lnTo>
                  <a:lnTo>
                    <a:pt x="125" y="85"/>
                  </a:lnTo>
                  <a:lnTo>
                    <a:pt x="123" y="80"/>
                  </a:lnTo>
                  <a:lnTo>
                    <a:pt x="122" y="74"/>
                  </a:lnTo>
                  <a:lnTo>
                    <a:pt x="118" y="69"/>
                  </a:lnTo>
                  <a:lnTo>
                    <a:pt x="112" y="65"/>
                  </a:lnTo>
                  <a:lnTo>
                    <a:pt x="107" y="63"/>
                  </a:lnTo>
                  <a:lnTo>
                    <a:pt x="102" y="62"/>
                  </a:lnTo>
                  <a:lnTo>
                    <a:pt x="96" y="60"/>
                  </a:lnTo>
                  <a:lnTo>
                    <a:pt x="96" y="60"/>
                  </a:lnTo>
                  <a:close/>
                  <a:moveTo>
                    <a:pt x="35" y="150"/>
                  </a:moveTo>
                  <a:lnTo>
                    <a:pt x="35" y="150"/>
                  </a:lnTo>
                  <a:lnTo>
                    <a:pt x="44" y="152"/>
                  </a:lnTo>
                  <a:lnTo>
                    <a:pt x="44" y="152"/>
                  </a:lnTo>
                  <a:lnTo>
                    <a:pt x="38" y="167"/>
                  </a:lnTo>
                  <a:lnTo>
                    <a:pt x="36" y="176"/>
                  </a:lnTo>
                  <a:lnTo>
                    <a:pt x="35" y="183"/>
                  </a:lnTo>
                  <a:lnTo>
                    <a:pt x="35" y="248"/>
                  </a:lnTo>
                  <a:lnTo>
                    <a:pt x="0" y="248"/>
                  </a:lnTo>
                  <a:lnTo>
                    <a:pt x="0" y="185"/>
                  </a:lnTo>
                  <a:lnTo>
                    <a:pt x="0" y="185"/>
                  </a:lnTo>
                  <a:lnTo>
                    <a:pt x="0" y="178"/>
                  </a:lnTo>
                  <a:lnTo>
                    <a:pt x="2" y="172"/>
                  </a:lnTo>
                  <a:lnTo>
                    <a:pt x="6" y="167"/>
                  </a:lnTo>
                  <a:lnTo>
                    <a:pt x="9" y="161"/>
                  </a:lnTo>
                  <a:lnTo>
                    <a:pt x="15" y="158"/>
                  </a:lnTo>
                  <a:lnTo>
                    <a:pt x="20" y="154"/>
                  </a:lnTo>
                  <a:lnTo>
                    <a:pt x="27" y="152"/>
                  </a:lnTo>
                  <a:lnTo>
                    <a:pt x="35" y="150"/>
                  </a:lnTo>
                  <a:lnTo>
                    <a:pt x="35" y="150"/>
                  </a:lnTo>
                  <a:close/>
                  <a:moveTo>
                    <a:pt x="183" y="0"/>
                  </a:moveTo>
                  <a:lnTo>
                    <a:pt x="183" y="0"/>
                  </a:lnTo>
                  <a:lnTo>
                    <a:pt x="174" y="0"/>
                  </a:lnTo>
                  <a:lnTo>
                    <a:pt x="165" y="4"/>
                  </a:lnTo>
                  <a:lnTo>
                    <a:pt x="158" y="7"/>
                  </a:lnTo>
                  <a:lnTo>
                    <a:pt x="151" y="13"/>
                  </a:lnTo>
                  <a:lnTo>
                    <a:pt x="145" y="20"/>
                  </a:lnTo>
                  <a:lnTo>
                    <a:pt x="141" y="27"/>
                  </a:lnTo>
                  <a:lnTo>
                    <a:pt x="138" y="36"/>
                  </a:lnTo>
                  <a:lnTo>
                    <a:pt x="138" y="45"/>
                  </a:lnTo>
                  <a:lnTo>
                    <a:pt x="138" y="45"/>
                  </a:lnTo>
                  <a:lnTo>
                    <a:pt x="138" y="54"/>
                  </a:lnTo>
                  <a:lnTo>
                    <a:pt x="141" y="62"/>
                  </a:lnTo>
                  <a:lnTo>
                    <a:pt x="145" y="71"/>
                  </a:lnTo>
                  <a:lnTo>
                    <a:pt x="151" y="76"/>
                  </a:lnTo>
                  <a:lnTo>
                    <a:pt x="158" y="81"/>
                  </a:lnTo>
                  <a:lnTo>
                    <a:pt x="165" y="87"/>
                  </a:lnTo>
                  <a:lnTo>
                    <a:pt x="174" y="89"/>
                  </a:lnTo>
                  <a:lnTo>
                    <a:pt x="183" y="91"/>
                  </a:lnTo>
                  <a:lnTo>
                    <a:pt x="183" y="91"/>
                  </a:lnTo>
                  <a:lnTo>
                    <a:pt x="192" y="89"/>
                  </a:lnTo>
                  <a:lnTo>
                    <a:pt x="200" y="87"/>
                  </a:lnTo>
                  <a:lnTo>
                    <a:pt x="209" y="81"/>
                  </a:lnTo>
                  <a:lnTo>
                    <a:pt x="214" y="76"/>
                  </a:lnTo>
                  <a:lnTo>
                    <a:pt x="219" y="71"/>
                  </a:lnTo>
                  <a:lnTo>
                    <a:pt x="225" y="62"/>
                  </a:lnTo>
                  <a:lnTo>
                    <a:pt x="227" y="54"/>
                  </a:lnTo>
                  <a:lnTo>
                    <a:pt x="229" y="45"/>
                  </a:lnTo>
                  <a:lnTo>
                    <a:pt x="229" y="45"/>
                  </a:lnTo>
                  <a:lnTo>
                    <a:pt x="227" y="36"/>
                  </a:lnTo>
                  <a:lnTo>
                    <a:pt x="225" y="27"/>
                  </a:lnTo>
                  <a:lnTo>
                    <a:pt x="219" y="20"/>
                  </a:lnTo>
                  <a:lnTo>
                    <a:pt x="214" y="13"/>
                  </a:lnTo>
                  <a:lnTo>
                    <a:pt x="209" y="7"/>
                  </a:lnTo>
                  <a:lnTo>
                    <a:pt x="200" y="4"/>
                  </a:lnTo>
                  <a:lnTo>
                    <a:pt x="192" y="0"/>
                  </a:lnTo>
                  <a:lnTo>
                    <a:pt x="183" y="0"/>
                  </a:lnTo>
                  <a:lnTo>
                    <a:pt x="183" y="0"/>
                  </a:lnTo>
                  <a:close/>
                  <a:moveTo>
                    <a:pt x="319" y="272"/>
                  </a:moveTo>
                  <a:lnTo>
                    <a:pt x="265" y="272"/>
                  </a:lnTo>
                  <a:lnTo>
                    <a:pt x="265" y="174"/>
                  </a:lnTo>
                  <a:lnTo>
                    <a:pt x="265" y="174"/>
                  </a:lnTo>
                  <a:lnTo>
                    <a:pt x="265" y="163"/>
                  </a:lnTo>
                  <a:lnTo>
                    <a:pt x="263" y="154"/>
                  </a:lnTo>
                  <a:lnTo>
                    <a:pt x="259" y="145"/>
                  </a:lnTo>
                  <a:lnTo>
                    <a:pt x="256" y="136"/>
                  </a:lnTo>
                  <a:lnTo>
                    <a:pt x="256" y="136"/>
                  </a:lnTo>
                  <a:lnTo>
                    <a:pt x="263" y="134"/>
                  </a:lnTo>
                  <a:lnTo>
                    <a:pt x="270" y="134"/>
                  </a:lnTo>
                  <a:lnTo>
                    <a:pt x="270" y="134"/>
                  </a:lnTo>
                  <a:lnTo>
                    <a:pt x="279" y="136"/>
                  </a:lnTo>
                  <a:lnTo>
                    <a:pt x="288" y="138"/>
                  </a:lnTo>
                  <a:lnTo>
                    <a:pt x="297" y="143"/>
                  </a:lnTo>
                  <a:lnTo>
                    <a:pt x="305" y="149"/>
                  </a:lnTo>
                  <a:lnTo>
                    <a:pt x="310" y="156"/>
                  </a:lnTo>
                  <a:lnTo>
                    <a:pt x="316" y="165"/>
                  </a:lnTo>
                  <a:lnTo>
                    <a:pt x="317" y="174"/>
                  </a:lnTo>
                  <a:lnTo>
                    <a:pt x="319" y="183"/>
                  </a:lnTo>
                  <a:lnTo>
                    <a:pt x="319" y="272"/>
                  </a:lnTo>
                  <a:close/>
                  <a:moveTo>
                    <a:pt x="100" y="174"/>
                  </a:moveTo>
                  <a:lnTo>
                    <a:pt x="100" y="272"/>
                  </a:lnTo>
                  <a:lnTo>
                    <a:pt x="45" y="272"/>
                  </a:lnTo>
                  <a:lnTo>
                    <a:pt x="45" y="183"/>
                  </a:lnTo>
                  <a:lnTo>
                    <a:pt x="45" y="183"/>
                  </a:lnTo>
                  <a:lnTo>
                    <a:pt x="47" y="174"/>
                  </a:lnTo>
                  <a:lnTo>
                    <a:pt x="51" y="165"/>
                  </a:lnTo>
                  <a:lnTo>
                    <a:pt x="54" y="156"/>
                  </a:lnTo>
                  <a:lnTo>
                    <a:pt x="60" y="149"/>
                  </a:lnTo>
                  <a:lnTo>
                    <a:pt x="67" y="143"/>
                  </a:lnTo>
                  <a:lnTo>
                    <a:pt x="76" y="138"/>
                  </a:lnTo>
                  <a:lnTo>
                    <a:pt x="85" y="136"/>
                  </a:lnTo>
                  <a:lnTo>
                    <a:pt x="96" y="134"/>
                  </a:lnTo>
                  <a:lnTo>
                    <a:pt x="96" y="134"/>
                  </a:lnTo>
                  <a:lnTo>
                    <a:pt x="103" y="134"/>
                  </a:lnTo>
                  <a:lnTo>
                    <a:pt x="109" y="136"/>
                  </a:lnTo>
                  <a:lnTo>
                    <a:pt x="109" y="136"/>
                  </a:lnTo>
                  <a:lnTo>
                    <a:pt x="105" y="145"/>
                  </a:lnTo>
                  <a:lnTo>
                    <a:pt x="102" y="154"/>
                  </a:lnTo>
                  <a:lnTo>
                    <a:pt x="100" y="163"/>
                  </a:lnTo>
                  <a:lnTo>
                    <a:pt x="100" y="174"/>
                  </a:lnTo>
                  <a:lnTo>
                    <a:pt x="100" y="174"/>
                  </a:lnTo>
                  <a:close/>
                  <a:moveTo>
                    <a:pt x="111" y="301"/>
                  </a:moveTo>
                  <a:lnTo>
                    <a:pt x="254" y="301"/>
                  </a:lnTo>
                  <a:lnTo>
                    <a:pt x="254" y="174"/>
                  </a:lnTo>
                  <a:lnTo>
                    <a:pt x="254" y="174"/>
                  </a:lnTo>
                  <a:lnTo>
                    <a:pt x="252" y="159"/>
                  </a:lnTo>
                  <a:lnTo>
                    <a:pt x="248" y="145"/>
                  </a:lnTo>
                  <a:lnTo>
                    <a:pt x="241" y="134"/>
                  </a:lnTo>
                  <a:lnTo>
                    <a:pt x="232" y="123"/>
                  </a:lnTo>
                  <a:lnTo>
                    <a:pt x="223" y="114"/>
                  </a:lnTo>
                  <a:lnTo>
                    <a:pt x="210" y="109"/>
                  </a:lnTo>
                  <a:lnTo>
                    <a:pt x="198" y="103"/>
                  </a:lnTo>
                  <a:lnTo>
                    <a:pt x="183" y="101"/>
                  </a:lnTo>
                  <a:lnTo>
                    <a:pt x="183" y="101"/>
                  </a:lnTo>
                  <a:lnTo>
                    <a:pt x="169" y="103"/>
                  </a:lnTo>
                  <a:lnTo>
                    <a:pt x="154" y="109"/>
                  </a:lnTo>
                  <a:lnTo>
                    <a:pt x="143" y="114"/>
                  </a:lnTo>
                  <a:lnTo>
                    <a:pt x="132" y="123"/>
                  </a:lnTo>
                  <a:lnTo>
                    <a:pt x="123" y="134"/>
                  </a:lnTo>
                  <a:lnTo>
                    <a:pt x="116" y="145"/>
                  </a:lnTo>
                  <a:lnTo>
                    <a:pt x="112" y="159"/>
                  </a:lnTo>
                  <a:lnTo>
                    <a:pt x="111" y="174"/>
                  </a:lnTo>
                  <a:lnTo>
                    <a:pt x="111" y="30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5CB700-3ECD-4B13-833F-2ECDB8223C1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" b="43"/>
          <a:stretch>
            <a:fillRect/>
          </a:stretch>
        </p:blipFill>
        <p:spPr>
          <a:xfrm>
            <a:off x="5143562" y="478455"/>
            <a:ext cx="6478587" cy="6138862"/>
          </a:xfrm>
        </p:spPr>
      </p:pic>
    </p:spTree>
    <p:extLst>
      <p:ext uri="{BB962C8B-B14F-4D97-AF65-F5344CB8AC3E}">
        <p14:creationId xmlns:p14="http://schemas.microsoft.com/office/powerpoint/2010/main" val="20049376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3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22" grpId="0"/>
      <p:bldP spid="23" grpId="0"/>
      <p:bldP spid="24" grpId="0"/>
      <p:bldP spid="54" grpId="0"/>
      <p:bldP spid="5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8">
            <a:extLst>
              <a:ext uri="{FF2B5EF4-FFF2-40B4-BE49-F238E27FC236}">
                <a16:creationId xmlns:a16="http://schemas.microsoft.com/office/drawing/2014/main" id="{CE842B52-331E-4BAC-9193-B679555DB79C}"/>
              </a:ext>
            </a:extLst>
          </p:cNvPr>
          <p:cNvSpPr/>
          <p:nvPr/>
        </p:nvSpPr>
        <p:spPr>
          <a:xfrm>
            <a:off x="1778696" y="536448"/>
            <a:ext cx="86346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Функционал</a:t>
            </a:r>
            <a:endParaRPr lang="en-US" sz="4800" dirty="0">
              <a:solidFill>
                <a:schemeClr val="bg1"/>
              </a:solidFill>
              <a:latin typeface="HelveticaNeue medium" panose="000004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9F3E0C26-515D-4C10-9935-D2F941415AF7}"/>
              </a:ext>
            </a:extLst>
          </p:cNvPr>
          <p:cNvGrpSpPr/>
          <p:nvPr/>
        </p:nvGrpSpPr>
        <p:grpSpPr>
          <a:xfrm>
            <a:off x="3048000" y="3810000"/>
            <a:ext cx="6096000" cy="6096000"/>
            <a:chOff x="3048000" y="3810000"/>
            <a:chExt cx="6096000" cy="6096000"/>
          </a:xfrm>
        </p:grpSpPr>
        <p:sp>
          <p:nvSpPr>
            <p:cNvPr id="22" name="Oval 15">
              <a:extLst>
                <a:ext uri="{FF2B5EF4-FFF2-40B4-BE49-F238E27FC236}">
                  <a16:creationId xmlns:a16="http://schemas.microsoft.com/office/drawing/2014/main" id="{CADB9227-CFC4-4FD5-86FC-A0FCF65D96FA}"/>
                </a:ext>
              </a:extLst>
            </p:cNvPr>
            <p:cNvSpPr/>
            <p:nvPr/>
          </p:nvSpPr>
          <p:spPr>
            <a:xfrm>
              <a:off x="3048000" y="3810000"/>
              <a:ext cx="6096000" cy="609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FEDE673E-4F4D-4F5C-BBD8-710791874E9B}"/>
                </a:ext>
              </a:extLst>
            </p:cNvPr>
            <p:cNvGrpSpPr/>
            <p:nvPr/>
          </p:nvGrpSpPr>
          <p:grpSpPr>
            <a:xfrm>
              <a:off x="3651478" y="4806322"/>
              <a:ext cx="4889042" cy="1274333"/>
              <a:chOff x="3651478" y="4530315"/>
              <a:chExt cx="4889042" cy="1274333"/>
            </a:xfrm>
          </p:grpSpPr>
          <p:sp>
            <p:nvSpPr>
              <p:cNvPr id="26" name="Rectangle 28">
                <a:extLst>
                  <a:ext uri="{FF2B5EF4-FFF2-40B4-BE49-F238E27FC236}">
                    <a16:creationId xmlns:a16="http://schemas.microsoft.com/office/drawing/2014/main" id="{D488BCA8-4E4A-453C-A621-1ABA3524AB9A}"/>
                  </a:ext>
                </a:extLst>
              </p:cNvPr>
              <p:cNvSpPr/>
              <p:nvPr/>
            </p:nvSpPr>
            <p:spPr>
              <a:xfrm>
                <a:off x="3651478" y="5376902"/>
                <a:ext cx="4889042" cy="4277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ru-RU" sz="2000" dirty="0">
                    <a:solidFill>
                      <a:srgbClr val="212933"/>
                    </a:solidFill>
                    <a:latin typeface="HelveticaNeue medium" panose="00000400000000000000" pitchFamily="2" charset="0"/>
                    <a:cs typeface="Segoe UI" panose="020B0502040204020203" pitchFamily="34" charset="0"/>
                  </a:rPr>
                  <a:t>АВТОРИЗОВАННЫЙ</a:t>
                </a:r>
                <a:r>
                  <a:rPr lang="ru-RU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elveticaNeue medium" panose="00000400000000000000" pitchFamily="2" charset="0"/>
                    <a:cs typeface="Segoe UI" panose="020B0502040204020203" pitchFamily="34" charset="0"/>
                  </a:rPr>
                  <a:t> </a:t>
                </a:r>
                <a:r>
                  <a:rPr lang="ru-RU" sz="2000" dirty="0">
                    <a:solidFill>
                      <a:srgbClr val="212933"/>
                    </a:solidFill>
                    <a:latin typeface="HelveticaNeue medium" panose="00000400000000000000" pitchFamily="2" charset="0"/>
                    <a:cs typeface="Segoe UI" panose="020B0502040204020203" pitchFamily="34" charset="0"/>
                  </a:rPr>
                  <a:t>ПОЛЬЗОВАТЕЛЬ</a:t>
                </a:r>
                <a:endParaRPr lang="en-US" sz="2000" dirty="0">
                  <a:solidFill>
                    <a:srgbClr val="212933"/>
                  </a:solidFill>
                  <a:latin typeface="HelveticaNeue medium" panose="00000400000000000000" pitchFamily="2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Freeform 53">
                <a:extLst>
                  <a:ext uri="{FF2B5EF4-FFF2-40B4-BE49-F238E27FC236}">
                    <a16:creationId xmlns:a16="http://schemas.microsoft.com/office/drawing/2014/main" id="{C950728B-6500-417E-8BAA-2DE0E0CE26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82036" y="4530315"/>
                <a:ext cx="427926" cy="528377"/>
              </a:xfrm>
              <a:custGeom>
                <a:avLst/>
                <a:gdLst>
                  <a:gd name="T0" fmla="*/ 318630 w 208"/>
                  <a:gd name="T1" fmla="*/ 417512 h 256"/>
                  <a:gd name="T2" fmla="*/ 19508 w 208"/>
                  <a:gd name="T3" fmla="*/ 417512 h 256"/>
                  <a:gd name="T4" fmla="*/ 0 w 208"/>
                  <a:gd name="T5" fmla="*/ 397941 h 256"/>
                  <a:gd name="T6" fmla="*/ 0 w 208"/>
                  <a:gd name="T7" fmla="*/ 228327 h 256"/>
                  <a:gd name="T8" fmla="*/ 19508 w 208"/>
                  <a:gd name="T9" fmla="*/ 208756 h 256"/>
                  <a:gd name="T10" fmla="*/ 52021 w 208"/>
                  <a:gd name="T11" fmla="*/ 208756 h 256"/>
                  <a:gd name="T12" fmla="*/ 52021 w 208"/>
                  <a:gd name="T13" fmla="*/ 117425 h 256"/>
                  <a:gd name="T14" fmla="*/ 169069 w 208"/>
                  <a:gd name="T15" fmla="*/ 0 h 256"/>
                  <a:gd name="T16" fmla="*/ 286117 w 208"/>
                  <a:gd name="T17" fmla="*/ 117425 h 256"/>
                  <a:gd name="T18" fmla="*/ 266609 w 208"/>
                  <a:gd name="T19" fmla="*/ 136996 h 256"/>
                  <a:gd name="T20" fmla="*/ 247101 w 208"/>
                  <a:gd name="T21" fmla="*/ 117425 h 256"/>
                  <a:gd name="T22" fmla="*/ 169069 w 208"/>
                  <a:gd name="T23" fmla="*/ 39142 h 256"/>
                  <a:gd name="T24" fmla="*/ 91037 w 208"/>
                  <a:gd name="T25" fmla="*/ 117425 h 256"/>
                  <a:gd name="T26" fmla="*/ 91037 w 208"/>
                  <a:gd name="T27" fmla="*/ 208756 h 256"/>
                  <a:gd name="T28" fmla="*/ 247101 w 208"/>
                  <a:gd name="T29" fmla="*/ 208756 h 256"/>
                  <a:gd name="T30" fmla="*/ 286117 w 208"/>
                  <a:gd name="T31" fmla="*/ 208756 h 256"/>
                  <a:gd name="T32" fmla="*/ 318630 w 208"/>
                  <a:gd name="T33" fmla="*/ 208756 h 256"/>
                  <a:gd name="T34" fmla="*/ 338138 w 208"/>
                  <a:gd name="T35" fmla="*/ 228327 h 256"/>
                  <a:gd name="T36" fmla="*/ 338138 w 208"/>
                  <a:gd name="T37" fmla="*/ 397941 h 256"/>
                  <a:gd name="T38" fmla="*/ 318630 w 208"/>
                  <a:gd name="T39" fmla="*/ 417512 h 256"/>
                  <a:gd name="T40" fmla="*/ 169069 w 208"/>
                  <a:gd name="T41" fmla="*/ 247898 h 256"/>
                  <a:gd name="T42" fmla="*/ 130053 w 208"/>
                  <a:gd name="T43" fmla="*/ 287040 h 256"/>
                  <a:gd name="T44" fmla="*/ 149561 w 208"/>
                  <a:gd name="T45" fmla="*/ 321289 h 256"/>
                  <a:gd name="T46" fmla="*/ 149561 w 208"/>
                  <a:gd name="T47" fmla="*/ 358799 h 256"/>
                  <a:gd name="T48" fmla="*/ 169069 w 208"/>
                  <a:gd name="T49" fmla="*/ 378370 h 256"/>
                  <a:gd name="T50" fmla="*/ 188577 w 208"/>
                  <a:gd name="T51" fmla="*/ 358799 h 256"/>
                  <a:gd name="T52" fmla="*/ 188577 w 208"/>
                  <a:gd name="T53" fmla="*/ 321289 h 256"/>
                  <a:gd name="T54" fmla="*/ 208085 w 208"/>
                  <a:gd name="T55" fmla="*/ 287040 h 256"/>
                  <a:gd name="T56" fmla="*/ 169069 w 208"/>
                  <a:gd name="T57" fmla="*/ 247898 h 25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08" h="256">
                    <a:moveTo>
                      <a:pt x="196" y="256"/>
                    </a:moveTo>
                    <a:cubicBezTo>
                      <a:pt x="12" y="256"/>
                      <a:pt x="12" y="256"/>
                      <a:pt x="12" y="256"/>
                    </a:cubicBezTo>
                    <a:cubicBezTo>
                      <a:pt x="5" y="256"/>
                      <a:pt x="0" y="251"/>
                      <a:pt x="0" y="244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33"/>
                      <a:pt x="5" y="128"/>
                      <a:pt x="12" y="128"/>
                    </a:cubicBezTo>
                    <a:cubicBezTo>
                      <a:pt x="32" y="128"/>
                      <a:pt x="32" y="128"/>
                      <a:pt x="32" y="128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32"/>
                      <a:pt x="64" y="0"/>
                      <a:pt x="104" y="0"/>
                    </a:cubicBezTo>
                    <a:cubicBezTo>
                      <a:pt x="144" y="0"/>
                      <a:pt x="176" y="32"/>
                      <a:pt x="176" y="72"/>
                    </a:cubicBezTo>
                    <a:cubicBezTo>
                      <a:pt x="176" y="79"/>
                      <a:pt x="171" y="84"/>
                      <a:pt x="164" y="84"/>
                    </a:cubicBezTo>
                    <a:cubicBezTo>
                      <a:pt x="157" y="84"/>
                      <a:pt x="152" y="79"/>
                      <a:pt x="152" y="72"/>
                    </a:cubicBezTo>
                    <a:cubicBezTo>
                      <a:pt x="152" y="45"/>
                      <a:pt x="131" y="24"/>
                      <a:pt x="104" y="24"/>
                    </a:cubicBezTo>
                    <a:cubicBezTo>
                      <a:pt x="77" y="24"/>
                      <a:pt x="56" y="45"/>
                      <a:pt x="56" y="72"/>
                    </a:cubicBezTo>
                    <a:cubicBezTo>
                      <a:pt x="56" y="128"/>
                      <a:pt x="56" y="128"/>
                      <a:pt x="56" y="128"/>
                    </a:cubicBezTo>
                    <a:cubicBezTo>
                      <a:pt x="152" y="128"/>
                      <a:pt x="152" y="128"/>
                      <a:pt x="152" y="128"/>
                    </a:cubicBezTo>
                    <a:cubicBezTo>
                      <a:pt x="176" y="128"/>
                      <a:pt x="176" y="128"/>
                      <a:pt x="176" y="128"/>
                    </a:cubicBezTo>
                    <a:cubicBezTo>
                      <a:pt x="196" y="128"/>
                      <a:pt x="196" y="128"/>
                      <a:pt x="196" y="128"/>
                    </a:cubicBezTo>
                    <a:cubicBezTo>
                      <a:pt x="203" y="128"/>
                      <a:pt x="208" y="133"/>
                      <a:pt x="208" y="140"/>
                    </a:cubicBezTo>
                    <a:cubicBezTo>
                      <a:pt x="208" y="244"/>
                      <a:pt x="208" y="244"/>
                      <a:pt x="208" y="244"/>
                    </a:cubicBezTo>
                    <a:cubicBezTo>
                      <a:pt x="208" y="251"/>
                      <a:pt x="203" y="256"/>
                      <a:pt x="196" y="256"/>
                    </a:cubicBezTo>
                    <a:moveTo>
                      <a:pt x="104" y="152"/>
                    </a:moveTo>
                    <a:cubicBezTo>
                      <a:pt x="91" y="152"/>
                      <a:pt x="80" y="163"/>
                      <a:pt x="80" y="176"/>
                    </a:cubicBezTo>
                    <a:cubicBezTo>
                      <a:pt x="80" y="185"/>
                      <a:pt x="85" y="193"/>
                      <a:pt x="92" y="197"/>
                    </a:cubicBezTo>
                    <a:cubicBezTo>
                      <a:pt x="92" y="220"/>
                      <a:pt x="92" y="220"/>
                      <a:pt x="92" y="220"/>
                    </a:cubicBezTo>
                    <a:cubicBezTo>
                      <a:pt x="92" y="227"/>
                      <a:pt x="97" y="232"/>
                      <a:pt x="104" y="232"/>
                    </a:cubicBezTo>
                    <a:cubicBezTo>
                      <a:pt x="111" y="232"/>
                      <a:pt x="116" y="227"/>
                      <a:pt x="116" y="220"/>
                    </a:cubicBezTo>
                    <a:cubicBezTo>
                      <a:pt x="116" y="197"/>
                      <a:pt x="116" y="197"/>
                      <a:pt x="116" y="197"/>
                    </a:cubicBezTo>
                    <a:cubicBezTo>
                      <a:pt x="123" y="193"/>
                      <a:pt x="128" y="185"/>
                      <a:pt x="128" y="176"/>
                    </a:cubicBezTo>
                    <a:cubicBezTo>
                      <a:pt x="128" y="163"/>
                      <a:pt x="117" y="152"/>
                      <a:pt x="104" y="152"/>
                    </a:cubicBezTo>
                  </a:path>
                </a:pathLst>
              </a:custGeom>
              <a:solidFill>
                <a:srgbClr val="212933"/>
              </a:solidFill>
              <a:ln>
                <a:noFill/>
              </a:ln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</p:grpSp>
      </p:grpSp>
      <p:sp>
        <p:nvSpPr>
          <p:cNvPr id="33" name="Rectangle 19">
            <a:extLst>
              <a:ext uri="{FF2B5EF4-FFF2-40B4-BE49-F238E27FC236}">
                <a16:creationId xmlns:a16="http://schemas.microsoft.com/office/drawing/2014/main" id="{1838C42C-EB90-4EC2-8501-28E900E63C50}"/>
              </a:ext>
            </a:extLst>
          </p:cNvPr>
          <p:cNvSpPr/>
          <p:nvPr/>
        </p:nvSpPr>
        <p:spPr>
          <a:xfrm>
            <a:off x="9251186" y="3945715"/>
            <a:ext cx="2833204" cy="1535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2000" b="1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Отдельная страница для администраторов\преподавателей</a:t>
            </a:r>
          </a:p>
        </p:txBody>
      </p:sp>
      <p:sp>
        <p:nvSpPr>
          <p:cNvPr id="35" name="Rectangle 19">
            <a:extLst>
              <a:ext uri="{FF2B5EF4-FFF2-40B4-BE49-F238E27FC236}">
                <a16:creationId xmlns:a16="http://schemas.microsoft.com/office/drawing/2014/main" id="{6EA3E7B5-3173-4A64-AD3E-D3EC25CF9C1A}"/>
              </a:ext>
            </a:extLst>
          </p:cNvPr>
          <p:cNvSpPr/>
          <p:nvPr/>
        </p:nvSpPr>
        <p:spPr>
          <a:xfrm>
            <a:off x="107610" y="4315047"/>
            <a:ext cx="2800075" cy="1166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2000" b="1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Активные проекты и возможность записи на них</a:t>
            </a:r>
          </a:p>
        </p:txBody>
      </p:sp>
      <p:sp>
        <p:nvSpPr>
          <p:cNvPr id="36" name="Rectangle 19">
            <a:extLst>
              <a:ext uri="{FF2B5EF4-FFF2-40B4-BE49-F238E27FC236}">
                <a16:creationId xmlns:a16="http://schemas.microsoft.com/office/drawing/2014/main" id="{78CFEA49-C078-4F7C-8987-94C973D917F8}"/>
              </a:ext>
            </a:extLst>
          </p:cNvPr>
          <p:cNvSpPr/>
          <p:nvPr/>
        </p:nvSpPr>
        <p:spPr>
          <a:xfrm>
            <a:off x="2679699" y="2476067"/>
            <a:ext cx="2399196" cy="796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2000" b="1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Страница со списком проектов</a:t>
            </a:r>
          </a:p>
        </p:txBody>
      </p:sp>
      <p:sp>
        <p:nvSpPr>
          <p:cNvPr id="48" name="Rectangle 19">
            <a:extLst>
              <a:ext uri="{FF2B5EF4-FFF2-40B4-BE49-F238E27FC236}">
                <a16:creationId xmlns:a16="http://schemas.microsoft.com/office/drawing/2014/main" id="{B66F0E8B-E9E7-469B-8B67-C401887570B3}"/>
              </a:ext>
            </a:extLst>
          </p:cNvPr>
          <p:cNvSpPr/>
          <p:nvPr/>
        </p:nvSpPr>
        <p:spPr>
          <a:xfrm>
            <a:off x="7113107" y="2473140"/>
            <a:ext cx="2833204" cy="796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2000" b="1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Главная страница с переходами по сайту</a:t>
            </a:r>
          </a:p>
        </p:txBody>
      </p:sp>
      <p:cxnSp>
        <p:nvCxnSpPr>
          <p:cNvPr id="51" name="Straight Connector 25">
            <a:extLst>
              <a:ext uri="{FF2B5EF4-FFF2-40B4-BE49-F238E27FC236}">
                <a16:creationId xmlns:a16="http://schemas.microsoft.com/office/drawing/2014/main" id="{3239D076-A468-4C4E-833A-594C91DFACF0}"/>
              </a:ext>
            </a:extLst>
          </p:cNvPr>
          <p:cNvCxnSpPr>
            <a:cxnSpLocks/>
            <a:endCxn id="36" idx="2"/>
          </p:cNvCxnSpPr>
          <p:nvPr/>
        </p:nvCxnSpPr>
        <p:spPr>
          <a:xfrm flipH="1" flipV="1">
            <a:off x="3879297" y="3272824"/>
            <a:ext cx="623129" cy="993827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25">
            <a:extLst>
              <a:ext uri="{FF2B5EF4-FFF2-40B4-BE49-F238E27FC236}">
                <a16:creationId xmlns:a16="http://schemas.microsoft.com/office/drawing/2014/main" id="{BA2406EF-F060-42E8-A9A6-0CDF77227CA3}"/>
              </a:ext>
            </a:extLst>
          </p:cNvPr>
          <p:cNvCxnSpPr>
            <a:cxnSpLocks/>
          </p:cNvCxnSpPr>
          <p:nvPr/>
        </p:nvCxnSpPr>
        <p:spPr>
          <a:xfrm flipV="1">
            <a:off x="8928735" y="5334699"/>
            <a:ext cx="771856" cy="37268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25">
            <a:extLst>
              <a:ext uri="{FF2B5EF4-FFF2-40B4-BE49-F238E27FC236}">
                <a16:creationId xmlns:a16="http://schemas.microsoft.com/office/drawing/2014/main" id="{0BF9CEF2-3B12-42B1-9992-EBAD8CA2C34A}"/>
              </a:ext>
            </a:extLst>
          </p:cNvPr>
          <p:cNvCxnSpPr>
            <a:cxnSpLocks/>
          </p:cNvCxnSpPr>
          <p:nvPr/>
        </p:nvCxnSpPr>
        <p:spPr>
          <a:xfrm flipH="1" flipV="1">
            <a:off x="2146854" y="5652909"/>
            <a:ext cx="1032591" cy="31545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25">
            <a:extLst>
              <a:ext uri="{FF2B5EF4-FFF2-40B4-BE49-F238E27FC236}">
                <a16:creationId xmlns:a16="http://schemas.microsoft.com/office/drawing/2014/main" id="{7D39833C-734E-4E55-8999-2664EBA2D8DC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7783830" y="3269897"/>
            <a:ext cx="745879" cy="104515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29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3" grpId="0"/>
      <p:bldP spid="35" grpId="0"/>
      <p:bldP spid="36" grpId="0"/>
      <p:bldP spid="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4">
            <a:extLst>
              <a:ext uri="{FF2B5EF4-FFF2-40B4-BE49-F238E27FC236}">
                <a16:creationId xmlns:a16="http://schemas.microsoft.com/office/drawing/2014/main" id="{EDF8257F-FCC1-4942-8594-EFC867AD3DEB}"/>
              </a:ext>
            </a:extLst>
          </p:cNvPr>
          <p:cNvCxnSpPr/>
          <p:nvPr/>
        </p:nvCxnSpPr>
        <p:spPr>
          <a:xfrm>
            <a:off x="-2772697" y="6858000"/>
            <a:ext cx="186124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7">
            <a:extLst>
              <a:ext uri="{FF2B5EF4-FFF2-40B4-BE49-F238E27FC236}">
                <a16:creationId xmlns:a16="http://schemas.microsoft.com/office/drawing/2014/main" id="{334A62A5-028F-4104-855A-946500492AA7}"/>
              </a:ext>
            </a:extLst>
          </p:cNvPr>
          <p:cNvSpPr/>
          <p:nvPr/>
        </p:nvSpPr>
        <p:spPr>
          <a:xfrm>
            <a:off x="3048000" y="-3048000"/>
            <a:ext cx="6096000" cy="6096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81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HelveticaNeue medium" panose="000004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7879C25F-4954-4204-8AC8-FB62EB51AB2B}"/>
              </a:ext>
            </a:extLst>
          </p:cNvPr>
          <p:cNvGrpSpPr/>
          <p:nvPr/>
        </p:nvGrpSpPr>
        <p:grpSpPr>
          <a:xfrm>
            <a:off x="3604997" y="661104"/>
            <a:ext cx="4982005" cy="1281996"/>
            <a:chOff x="3604997" y="542258"/>
            <a:chExt cx="4982005" cy="1281996"/>
          </a:xfrm>
        </p:grpSpPr>
        <p:sp>
          <p:nvSpPr>
            <p:cNvPr id="34" name="Freeform 54">
              <a:extLst>
                <a:ext uri="{FF2B5EF4-FFF2-40B4-BE49-F238E27FC236}">
                  <a16:creationId xmlns:a16="http://schemas.microsoft.com/office/drawing/2014/main" id="{58FA4EB2-4566-44C2-98F9-823D4E89C2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82036" y="1295877"/>
              <a:ext cx="427926" cy="528377"/>
            </a:xfrm>
            <a:custGeom>
              <a:avLst/>
              <a:gdLst>
                <a:gd name="T0" fmla="*/ 318630 w 208"/>
                <a:gd name="T1" fmla="*/ 417512 h 256"/>
                <a:gd name="T2" fmla="*/ 19508 w 208"/>
                <a:gd name="T3" fmla="*/ 417512 h 256"/>
                <a:gd name="T4" fmla="*/ 0 w 208"/>
                <a:gd name="T5" fmla="*/ 397941 h 256"/>
                <a:gd name="T6" fmla="*/ 0 w 208"/>
                <a:gd name="T7" fmla="*/ 228327 h 256"/>
                <a:gd name="T8" fmla="*/ 19508 w 208"/>
                <a:gd name="T9" fmla="*/ 208756 h 256"/>
                <a:gd name="T10" fmla="*/ 52021 w 208"/>
                <a:gd name="T11" fmla="*/ 208756 h 256"/>
                <a:gd name="T12" fmla="*/ 52021 w 208"/>
                <a:gd name="T13" fmla="*/ 117425 h 256"/>
                <a:gd name="T14" fmla="*/ 169069 w 208"/>
                <a:gd name="T15" fmla="*/ 0 h 256"/>
                <a:gd name="T16" fmla="*/ 286117 w 208"/>
                <a:gd name="T17" fmla="*/ 117425 h 256"/>
                <a:gd name="T18" fmla="*/ 286117 w 208"/>
                <a:gd name="T19" fmla="*/ 208756 h 256"/>
                <a:gd name="T20" fmla="*/ 318630 w 208"/>
                <a:gd name="T21" fmla="*/ 208756 h 256"/>
                <a:gd name="T22" fmla="*/ 338138 w 208"/>
                <a:gd name="T23" fmla="*/ 228327 h 256"/>
                <a:gd name="T24" fmla="*/ 338138 w 208"/>
                <a:gd name="T25" fmla="*/ 397941 h 256"/>
                <a:gd name="T26" fmla="*/ 318630 w 208"/>
                <a:gd name="T27" fmla="*/ 417512 h 256"/>
                <a:gd name="T28" fmla="*/ 149561 w 208"/>
                <a:gd name="T29" fmla="*/ 321289 h 256"/>
                <a:gd name="T30" fmla="*/ 149561 w 208"/>
                <a:gd name="T31" fmla="*/ 358799 h 256"/>
                <a:gd name="T32" fmla="*/ 169069 w 208"/>
                <a:gd name="T33" fmla="*/ 378370 h 256"/>
                <a:gd name="T34" fmla="*/ 188577 w 208"/>
                <a:gd name="T35" fmla="*/ 358799 h 256"/>
                <a:gd name="T36" fmla="*/ 188577 w 208"/>
                <a:gd name="T37" fmla="*/ 321289 h 256"/>
                <a:gd name="T38" fmla="*/ 208085 w 208"/>
                <a:gd name="T39" fmla="*/ 287040 h 256"/>
                <a:gd name="T40" fmla="*/ 169069 w 208"/>
                <a:gd name="T41" fmla="*/ 247898 h 256"/>
                <a:gd name="T42" fmla="*/ 130053 w 208"/>
                <a:gd name="T43" fmla="*/ 287040 h 256"/>
                <a:gd name="T44" fmla="*/ 149561 w 208"/>
                <a:gd name="T45" fmla="*/ 321289 h 256"/>
                <a:gd name="T46" fmla="*/ 247101 w 208"/>
                <a:gd name="T47" fmla="*/ 117425 h 256"/>
                <a:gd name="T48" fmla="*/ 169069 w 208"/>
                <a:gd name="T49" fmla="*/ 39142 h 256"/>
                <a:gd name="T50" fmla="*/ 91037 w 208"/>
                <a:gd name="T51" fmla="*/ 117425 h 256"/>
                <a:gd name="T52" fmla="*/ 91037 w 208"/>
                <a:gd name="T53" fmla="*/ 208756 h 256"/>
                <a:gd name="T54" fmla="*/ 247101 w 208"/>
                <a:gd name="T55" fmla="*/ 208756 h 256"/>
                <a:gd name="T56" fmla="*/ 247101 w 208"/>
                <a:gd name="T57" fmla="*/ 117425 h 25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08" h="256">
                  <a:moveTo>
                    <a:pt x="196" y="256"/>
                  </a:moveTo>
                  <a:cubicBezTo>
                    <a:pt x="12" y="256"/>
                    <a:pt x="12" y="256"/>
                    <a:pt x="12" y="256"/>
                  </a:cubicBezTo>
                  <a:cubicBezTo>
                    <a:pt x="5" y="256"/>
                    <a:pt x="0" y="251"/>
                    <a:pt x="0" y="244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33"/>
                    <a:pt x="5" y="128"/>
                    <a:pt x="12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32"/>
                    <a:pt x="64" y="0"/>
                    <a:pt x="104" y="0"/>
                  </a:cubicBezTo>
                  <a:cubicBezTo>
                    <a:pt x="144" y="0"/>
                    <a:pt x="176" y="32"/>
                    <a:pt x="176" y="72"/>
                  </a:cubicBezTo>
                  <a:cubicBezTo>
                    <a:pt x="176" y="128"/>
                    <a:pt x="176" y="128"/>
                    <a:pt x="176" y="128"/>
                  </a:cubicBezTo>
                  <a:cubicBezTo>
                    <a:pt x="196" y="128"/>
                    <a:pt x="196" y="128"/>
                    <a:pt x="196" y="128"/>
                  </a:cubicBezTo>
                  <a:cubicBezTo>
                    <a:pt x="203" y="128"/>
                    <a:pt x="208" y="133"/>
                    <a:pt x="208" y="140"/>
                  </a:cubicBezTo>
                  <a:cubicBezTo>
                    <a:pt x="208" y="244"/>
                    <a:pt x="208" y="244"/>
                    <a:pt x="208" y="244"/>
                  </a:cubicBezTo>
                  <a:cubicBezTo>
                    <a:pt x="208" y="251"/>
                    <a:pt x="203" y="256"/>
                    <a:pt x="196" y="256"/>
                  </a:cubicBezTo>
                  <a:moveTo>
                    <a:pt x="92" y="197"/>
                  </a:moveTo>
                  <a:cubicBezTo>
                    <a:pt x="92" y="220"/>
                    <a:pt x="92" y="220"/>
                    <a:pt x="92" y="220"/>
                  </a:cubicBezTo>
                  <a:cubicBezTo>
                    <a:pt x="92" y="227"/>
                    <a:pt x="97" y="232"/>
                    <a:pt x="104" y="232"/>
                  </a:cubicBezTo>
                  <a:cubicBezTo>
                    <a:pt x="111" y="232"/>
                    <a:pt x="116" y="227"/>
                    <a:pt x="116" y="220"/>
                  </a:cubicBezTo>
                  <a:cubicBezTo>
                    <a:pt x="116" y="197"/>
                    <a:pt x="116" y="197"/>
                    <a:pt x="116" y="197"/>
                  </a:cubicBezTo>
                  <a:cubicBezTo>
                    <a:pt x="123" y="193"/>
                    <a:pt x="128" y="185"/>
                    <a:pt x="128" y="176"/>
                  </a:cubicBezTo>
                  <a:cubicBezTo>
                    <a:pt x="128" y="163"/>
                    <a:pt x="117" y="152"/>
                    <a:pt x="104" y="152"/>
                  </a:cubicBezTo>
                  <a:cubicBezTo>
                    <a:pt x="91" y="152"/>
                    <a:pt x="80" y="163"/>
                    <a:pt x="80" y="176"/>
                  </a:cubicBezTo>
                  <a:cubicBezTo>
                    <a:pt x="80" y="185"/>
                    <a:pt x="85" y="193"/>
                    <a:pt x="92" y="197"/>
                  </a:cubicBezTo>
                  <a:moveTo>
                    <a:pt x="152" y="72"/>
                  </a:moveTo>
                  <a:cubicBezTo>
                    <a:pt x="152" y="45"/>
                    <a:pt x="131" y="24"/>
                    <a:pt x="104" y="24"/>
                  </a:cubicBezTo>
                  <a:cubicBezTo>
                    <a:pt x="77" y="24"/>
                    <a:pt x="56" y="45"/>
                    <a:pt x="56" y="72"/>
                  </a:cubicBezTo>
                  <a:cubicBezTo>
                    <a:pt x="56" y="128"/>
                    <a:pt x="56" y="128"/>
                    <a:pt x="56" y="128"/>
                  </a:cubicBezTo>
                  <a:cubicBezTo>
                    <a:pt x="152" y="128"/>
                    <a:pt x="152" y="128"/>
                    <a:pt x="152" y="128"/>
                  </a:cubicBezTo>
                  <a:lnTo>
                    <a:pt x="152" y="72"/>
                  </a:lnTo>
                  <a:close/>
                </a:path>
              </a:pathLst>
            </a:custGeom>
            <a:solidFill>
              <a:srgbClr val="212933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8B38DB3-9242-46B6-8AA0-8789E3645579}"/>
                </a:ext>
              </a:extLst>
            </p:cNvPr>
            <p:cNvSpPr txBox="1"/>
            <p:nvPr/>
          </p:nvSpPr>
          <p:spPr>
            <a:xfrm>
              <a:off x="3604997" y="542258"/>
              <a:ext cx="49820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000" dirty="0">
                  <a:solidFill>
                    <a:srgbClr val="212933"/>
                  </a:solidFill>
                  <a:latin typeface="HelveticaNeue medium" panose="00000400000000000000" pitchFamily="2" charset="0"/>
                  <a:cs typeface="Segoe UI" panose="020B0502040204020203" pitchFamily="34" charset="0"/>
                </a:rPr>
                <a:t>НЕВТОРИЗОВАННЫЙ ПОЛЬЗОВАТЕЛЬ</a:t>
              </a:r>
              <a:endParaRPr lang="en-US" sz="2000" dirty="0">
                <a:solidFill>
                  <a:srgbClr val="212933"/>
                </a:solidFill>
                <a:latin typeface="HelveticaNeue medium" panose="00000400000000000000" pitchFamily="2" charset="0"/>
                <a:cs typeface="Segoe UI" panose="020B0502040204020203" pitchFamily="34" charset="0"/>
              </a:endParaRPr>
            </a:p>
          </p:txBody>
        </p:sp>
      </p:grpSp>
      <p:sp>
        <p:nvSpPr>
          <p:cNvPr id="36" name="Rectangle 19">
            <a:extLst>
              <a:ext uri="{FF2B5EF4-FFF2-40B4-BE49-F238E27FC236}">
                <a16:creationId xmlns:a16="http://schemas.microsoft.com/office/drawing/2014/main" id="{CA0F7EAD-F0D6-4CBB-8B68-0DD2C5AB5757}"/>
              </a:ext>
            </a:extLst>
          </p:cNvPr>
          <p:cNvSpPr/>
          <p:nvPr/>
        </p:nvSpPr>
        <p:spPr>
          <a:xfrm>
            <a:off x="69076" y="1544721"/>
            <a:ext cx="3258959" cy="796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2000" b="1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Личный кабинет пользователя</a:t>
            </a:r>
          </a:p>
        </p:txBody>
      </p:sp>
      <p:cxnSp>
        <p:nvCxnSpPr>
          <p:cNvPr id="48" name="Straight Connector 25">
            <a:extLst>
              <a:ext uri="{FF2B5EF4-FFF2-40B4-BE49-F238E27FC236}">
                <a16:creationId xmlns:a16="http://schemas.microsoft.com/office/drawing/2014/main" id="{E43E53BA-82D0-45D1-9F17-B6E963ADE6F0}"/>
              </a:ext>
            </a:extLst>
          </p:cNvPr>
          <p:cNvCxnSpPr>
            <a:cxnSpLocks/>
          </p:cNvCxnSpPr>
          <p:nvPr/>
        </p:nvCxnSpPr>
        <p:spPr>
          <a:xfrm flipH="1">
            <a:off x="2336800" y="987616"/>
            <a:ext cx="861492" cy="35326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19">
            <a:extLst>
              <a:ext uri="{FF2B5EF4-FFF2-40B4-BE49-F238E27FC236}">
                <a16:creationId xmlns:a16="http://schemas.microsoft.com/office/drawing/2014/main" id="{234E4AFD-08FE-4C24-A69D-84CB1AC57CEB}"/>
              </a:ext>
            </a:extLst>
          </p:cNvPr>
          <p:cNvSpPr/>
          <p:nvPr/>
        </p:nvSpPr>
        <p:spPr>
          <a:xfrm>
            <a:off x="8651981" y="1544721"/>
            <a:ext cx="3519398" cy="1166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2000" b="1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Наименование проекта, на который пользователь записан</a:t>
            </a:r>
          </a:p>
        </p:txBody>
      </p:sp>
      <p:sp>
        <p:nvSpPr>
          <p:cNvPr id="53" name="Rectangle 19">
            <a:extLst>
              <a:ext uri="{FF2B5EF4-FFF2-40B4-BE49-F238E27FC236}">
                <a16:creationId xmlns:a16="http://schemas.microsoft.com/office/drawing/2014/main" id="{DAC7EC80-558F-4864-B288-B6C07C411366}"/>
              </a:ext>
            </a:extLst>
          </p:cNvPr>
          <p:cNvSpPr/>
          <p:nvPr/>
        </p:nvSpPr>
        <p:spPr>
          <a:xfrm>
            <a:off x="870296" y="3136403"/>
            <a:ext cx="3991113" cy="1166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2000" b="1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Возможность поиска по наименованию проекта и ФИО наставника проекта</a:t>
            </a:r>
          </a:p>
        </p:txBody>
      </p:sp>
      <p:sp>
        <p:nvSpPr>
          <p:cNvPr id="54" name="Rectangle 19">
            <a:extLst>
              <a:ext uri="{FF2B5EF4-FFF2-40B4-BE49-F238E27FC236}">
                <a16:creationId xmlns:a16="http://schemas.microsoft.com/office/drawing/2014/main" id="{16FD310E-FE3B-4765-9E8E-3A091B01F11A}"/>
              </a:ext>
            </a:extLst>
          </p:cNvPr>
          <p:cNvSpPr/>
          <p:nvPr/>
        </p:nvSpPr>
        <p:spPr>
          <a:xfrm>
            <a:off x="6979619" y="3505734"/>
            <a:ext cx="2672381" cy="427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2000" b="1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Раздел с проектами</a:t>
            </a:r>
          </a:p>
        </p:txBody>
      </p:sp>
      <p:cxnSp>
        <p:nvCxnSpPr>
          <p:cNvPr id="55" name="Straight Connector 25">
            <a:extLst>
              <a:ext uri="{FF2B5EF4-FFF2-40B4-BE49-F238E27FC236}">
                <a16:creationId xmlns:a16="http://schemas.microsoft.com/office/drawing/2014/main" id="{586D3E4D-B34A-4DF5-9775-5FFFE6A470A1}"/>
              </a:ext>
            </a:extLst>
          </p:cNvPr>
          <p:cNvCxnSpPr>
            <a:cxnSpLocks/>
          </p:cNvCxnSpPr>
          <p:nvPr/>
        </p:nvCxnSpPr>
        <p:spPr>
          <a:xfrm>
            <a:off x="8942070" y="1110615"/>
            <a:ext cx="598170" cy="345703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25">
            <a:extLst>
              <a:ext uri="{FF2B5EF4-FFF2-40B4-BE49-F238E27FC236}">
                <a16:creationId xmlns:a16="http://schemas.microsoft.com/office/drawing/2014/main" id="{7AEFC436-41D3-4291-BFB7-4D12BF49A785}"/>
              </a:ext>
            </a:extLst>
          </p:cNvPr>
          <p:cNvCxnSpPr>
            <a:cxnSpLocks/>
          </p:cNvCxnSpPr>
          <p:nvPr/>
        </p:nvCxnSpPr>
        <p:spPr>
          <a:xfrm>
            <a:off x="7418070" y="2749176"/>
            <a:ext cx="364492" cy="67982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25">
            <a:extLst>
              <a:ext uri="{FF2B5EF4-FFF2-40B4-BE49-F238E27FC236}">
                <a16:creationId xmlns:a16="http://schemas.microsoft.com/office/drawing/2014/main" id="{DD8516DD-8BAC-4164-958C-309053663941}"/>
              </a:ext>
            </a:extLst>
          </p:cNvPr>
          <p:cNvCxnSpPr>
            <a:cxnSpLocks/>
          </p:cNvCxnSpPr>
          <p:nvPr/>
        </p:nvCxnSpPr>
        <p:spPr>
          <a:xfrm flipH="1">
            <a:off x="3972560" y="2546985"/>
            <a:ext cx="450850" cy="543458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18">
            <a:extLst>
              <a:ext uri="{FF2B5EF4-FFF2-40B4-BE49-F238E27FC236}">
                <a16:creationId xmlns:a16="http://schemas.microsoft.com/office/drawing/2014/main" id="{0D5C12E6-72E8-409C-BCA3-35063D1DA99E}"/>
              </a:ext>
            </a:extLst>
          </p:cNvPr>
          <p:cNvSpPr/>
          <p:nvPr/>
        </p:nvSpPr>
        <p:spPr>
          <a:xfrm>
            <a:off x="1778695" y="5208405"/>
            <a:ext cx="86346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Функционал</a:t>
            </a:r>
            <a:endParaRPr lang="en-US" sz="4800" dirty="0">
              <a:solidFill>
                <a:schemeClr val="bg1"/>
              </a:solidFill>
              <a:latin typeface="HelveticaNeue medium" panose="00000400000000000000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6150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51" grpId="0"/>
      <p:bldP spid="53" grpId="0"/>
      <p:bldP spid="54" grpId="0"/>
      <p:bldP spid="5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: Rounded Corners 36">
            <a:extLst>
              <a:ext uri="{FF2B5EF4-FFF2-40B4-BE49-F238E27FC236}">
                <a16:creationId xmlns:a16="http://schemas.microsoft.com/office/drawing/2014/main" id="{C5CE8605-9417-4679-8E89-24286562A17B}"/>
              </a:ext>
            </a:extLst>
          </p:cNvPr>
          <p:cNvSpPr/>
          <p:nvPr/>
        </p:nvSpPr>
        <p:spPr>
          <a:xfrm rot="2700000">
            <a:off x="-24367" y="5630552"/>
            <a:ext cx="1016000" cy="167056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18" name="Rectangle: Rounded Corners 37">
            <a:extLst>
              <a:ext uri="{FF2B5EF4-FFF2-40B4-BE49-F238E27FC236}">
                <a16:creationId xmlns:a16="http://schemas.microsoft.com/office/drawing/2014/main" id="{2987A995-1347-4C06-AF63-90C3557BCF89}"/>
              </a:ext>
            </a:extLst>
          </p:cNvPr>
          <p:cNvSpPr/>
          <p:nvPr/>
        </p:nvSpPr>
        <p:spPr>
          <a:xfrm rot="2700000" flipH="1">
            <a:off x="287938" y="5169707"/>
            <a:ext cx="82145" cy="126846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Rectangle: Rounded Corners 38">
            <a:extLst>
              <a:ext uri="{FF2B5EF4-FFF2-40B4-BE49-F238E27FC236}">
                <a16:creationId xmlns:a16="http://schemas.microsoft.com/office/drawing/2014/main" id="{83678EBF-5FFA-48D9-A97F-62358C05E9EE}"/>
              </a:ext>
            </a:extLst>
          </p:cNvPr>
          <p:cNvSpPr/>
          <p:nvPr/>
        </p:nvSpPr>
        <p:spPr>
          <a:xfrm rot="2700000" flipH="1">
            <a:off x="2351198" y="4352866"/>
            <a:ext cx="45719" cy="200455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Rectangle: Rounded Corners 39">
            <a:extLst>
              <a:ext uri="{FF2B5EF4-FFF2-40B4-BE49-F238E27FC236}">
                <a16:creationId xmlns:a16="http://schemas.microsoft.com/office/drawing/2014/main" id="{8A1F564D-30EA-47AC-88F5-E45A8CB97BB9}"/>
              </a:ext>
            </a:extLst>
          </p:cNvPr>
          <p:cNvSpPr/>
          <p:nvPr/>
        </p:nvSpPr>
        <p:spPr>
          <a:xfrm rot="2700000" flipH="1">
            <a:off x="7612728" y="4063217"/>
            <a:ext cx="45793" cy="381159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Rectangle: Rounded Corners 40">
            <a:extLst>
              <a:ext uri="{FF2B5EF4-FFF2-40B4-BE49-F238E27FC236}">
                <a16:creationId xmlns:a16="http://schemas.microsoft.com/office/drawing/2014/main" id="{A798F117-99E3-4497-91DA-2CD0752DEBD0}"/>
              </a:ext>
            </a:extLst>
          </p:cNvPr>
          <p:cNvSpPr/>
          <p:nvPr/>
        </p:nvSpPr>
        <p:spPr>
          <a:xfrm rot="2700000">
            <a:off x="10575556" y="-2630215"/>
            <a:ext cx="1016000" cy="561702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Rectangle: Rounded Corners 41">
            <a:extLst>
              <a:ext uri="{FF2B5EF4-FFF2-40B4-BE49-F238E27FC236}">
                <a16:creationId xmlns:a16="http://schemas.microsoft.com/office/drawing/2014/main" id="{66D635C3-4FB5-4C03-8849-AD2CF8BDF39C}"/>
              </a:ext>
            </a:extLst>
          </p:cNvPr>
          <p:cNvSpPr/>
          <p:nvPr/>
        </p:nvSpPr>
        <p:spPr>
          <a:xfrm rot="2700000">
            <a:off x="11129781" y="620978"/>
            <a:ext cx="695083" cy="152637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123" name="Group 42">
            <a:extLst>
              <a:ext uri="{FF2B5EF4-FFF2-40B4-BE49-F238E27FC236}">
                <a16:creationId xmlns:a16="http://schemas.microsoft.com/office/drawing/2014/main" id="{5F0F53F8-16EA-4D3B-B314-7F0E7480E4FB}"/>
              </a:ext>
            </a:extLst>
          </p:cNvPr>
          <p:cNvGrpSpPr/>
          <p:nvPr/>
        </p:nvGrpSpPr>
        <p:grpSpPr>
          <a:xfrm>
            <a:off x="10930825" y="831111"/>
            <a:ext cx="1092994" cy="1106107"/>
            <a:chOff x="9789319" y="1181099"/>
            <a:chExt cx="1092994" cy="1106107"/>
          </a:xfrm>
        </p:grpSpPr>
        <p:sp>
          <p:nvSpPr>
            <p:cNvPr id="124" name="Oval 43">
              <a:extLst>
                <a:ext uri="{FF2B5EF4-FFF2-40B4-BE49-F238E27FC236}">
                  <a16:creationId xmlns:a16="http://schemas.microsoft.com/office/drawing/2014/main" id="{20922F34-3D19-4FC0-91FD-17B6A5F93B8F}"/>
                </a:ext>
              </a:extLst>
            </p:cNvPr>
            <p:cNvSpPr/>
            <p:nvPr/>
          </p:nvSpPr>
          <p:spPr>
            <a:xfrm>
              <a:off x="10365582" y="1181099"/>
              <a:ext cx="516731" cy="5167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5" name="Oval 44">
              <a:extLst>
                <a:ext uri="{FF2B5EF4-FFF2-40B4-BE49-F238E27FC236}">
                  <a16:creationId xmlns:a16="http://schemas.microsoft.com/office/drawing/2014/main" id="{18AC2502-878A-44FF-8A20-26C20FB2EEB0}"/>
                </a:ext>
              </a:extLst>
            </p:cNvPr>
            <p:cNvSpPr/>
            <p:nvPr/>
          </p:nvSpPr>
          <p:spPr>
            <a:xfrm>
              <a:off x="9789319" y="1770475"/>
              <a:ext cx="516731" cy="5167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26" name="Group 45">
            <a:extLst>
              <a:ext uri="{FF2B5EF4-FFF2-40B4-BE49-F238E27FC236}">
                <a16:creationId xmlns:a16="http://schemas.microsoft.com/office/drawing/2014/main" id="{15BA6C68-A6E9-4091-9608-2A77B688BE63}"/>
              </a:ext>
            </a:extLst>
          </p:cNvPr>
          <p:cNvGrpSpPr/>
          <p:nvPr/>
        </p:nvGrpSpPr>
        <p:grpSpPr>
          <a:xfrm>
            <a:off x="-610238" y="-1805690"/>
            <a:ext cx="15523628" cy="7372314"/>
            <a:chOff x="-644962" y="-1805690"/>
            <a:chExt cx="15523628" cy="7372314"/>
          </a:xfrm>
        </p:grpSpPr>
        <p:sp>
          <p:nvSpPr>
            <p:cNvPr id="127" name="Rectangle: Rounded Corners 46">
              <a:extLst>
                <a:ext uri="{FF2B5EF4-FFF2-40B4-BE49-F238E27FC236}">
                  <a16:creationId xmlns:a16="http://schemas.microsoft.com/office/drawing/2014/main" id="{48785F80-411E-45B1-AF09-B81D961E59DE}"/>
                </a:ext>
              </a:extLst>
            </p:cNvPr>
            <p:cNvSpPr/>
            <p:nvPr/>
          </p:nvSpPr>
          <p:spPr>
            <a:xfrm rot="2700000">
              <a:off x="11562152" y="-3645270"/>
              <a:ext cx="1016000" cy="561702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28" name="Rectangle: Rounded Corners 48">
              <a:extLst>
                <a:ext uri="{FF2B5EF4-FFF2-40B4-BE49-F238E27FC236}">
                  <a16:creationId xmlns:a16="http://schemas.microsoft.com/office/drawing/2014/main" id="{03B03FCE-A804-491D-8B73-13263F1458D8}"/>
                </a:ext>
              </a:extLst>
            </p:cNvPr>
            <p:cNvSpPr/>
            <p:nvPr/>
          </p:nvSpPr>
          <p:spPr>
            <a:xfrm rot="2700000">
              <a:off x="10580305" y="-4106204"/>
              <a:ext cx="1016000" cy="561702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29" name="Rectangle: Rounded Corners 49">
              <a:extLst>
                <a:ext uri="{FF2B5EF4-FFF2-40B4-BE49-F238E27FC236}">
                  <a16:creationId xmlns:a16="http://schemas.microsoft.com/office/drawing/2014/main" id="{9ECD3123-8CB1-43B0-81B8-1072A05F90A4}"/>
                </a:ext>
              </a:extLst>
            </p:cNvPr>
            <p:cNvSpPr/>
            <p:nvPr/>
          </p:nvSpPr>
          <p:spPr>
            <a:xfrm rot="2700000" flipH="1">
              <a:off x="9656665" y="2296495"/>
              <a:ext cx="184279" cy="383177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0" name="Rectangle: Rounded Corners 51">
              <a:extLst>
                <a:ext uri="{FF2B5EF4-FFF2-40B4-BE49-F238E27FC236}">
                  <a16:creationId xmlns:a16="http://schemas.microsoft.com/office/drawing/2014/main" id="{3BED9726-EDF7-4A75-B8DD-1E74E1C57A90}"/>
                </a:ext>
              </a:extLst>
            </p:cNvPr>
            <p:cNvSpPr/>
            <p:nvPr/>
          </p:nvSpPr>
          <p:spPr>
            <a:xfrm rot="2700000">
              <a:off x="7063233" y="373967"/>
              <a:ext cx="550790" cy="16705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31" name="Rectangle: Rounded Corners 82">
              <a:extLst>
                <a:ext uri="{FF2B5EF4-FFF2-40B4-BE49-F238E27FC236}">
                  <a16:creationId xmlns:a16="http://schemas.microsoft.com/office/drawing/2014/main" id="{B84F1B03-F5B4-46E9-BC82-AFE41CF547A3}"/>
                </a:ext>
              </a:extLst>
            </p:cNvPr>
            <p:cNvSpPr/>
            <p:nvPr/>
          </p:nvSpPr>
          <p:spPr>
            <a:xfrm rot="2700000">
              <a:off x="7552981" y="-744033"/>
              <a:ext cx="350766" cy="16705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32" name="Rectangle: Rounded Corners 83">
              <a:extLst>
                <a:ext uri="{FF2B5EF4-FFF2-40B4-BE49-F238E27FC236}">
                  <a16:creationId xmlns:a16="http://schemas.microsoft.com/office/drawing/2014/main" id="{A70A093C-DF2D-492F-97C2-B69776929EA4}"/>
                </a:ext>
              </a:extLst>
            </p:cNvPr>
            <p:cNvSpPr/>
            <p:nvPr/>
          </p:nvSpPr>
          <p:spPr>
            <a:xfrm rot="2700000">
              <a:off x="2300396" y="-937515"/>
              <a:ext cx="350766" cy="16705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33" name="Rectangle: Rounded Corners 84">
              <a:extLst>
                <a:ext uri="{FF2B5EF4-FFF2-40B4-BE49-F238E27FC236}">
                  <a16:creationId xmlns:a16="http://schemas.microsoft.com/office/drawing/2014/main" id="{F2C58DED-D03D-411E-B35E-659EF89F770E}"/>
                </a:ext>
              </a:extLst>
            </p:cNvPr>
            <p:cNvSpPr/>
            <p:nvPr/>
          </p:nvSpPr>
          <p:spPr>
            <a:xfrm rot="2700000">
              <a:off x="887945" y="-1179708"/>
              <a:ext cx="764930" cy="26443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34" name="Rectangle: Rounded Corners 85">
              <a:extLst>
                <a:ext uri="{FF2B5EF4-FFF2-40B4-BE49-F238E27FC236}">
                  <a16:creationId xmlns:a16="http://schemas.microsoft.com/office/drawing/2014/main" id="{E02B7948-BE8D-4464-8AFD-0BA84DE4197E}"/>
                </a:ext>
              </a:extLst>
            </p:cNvPr>
            <p:cNvSpPr/>
            <p:nvPr/>
          </p:nvSpPr>
          <p:spPr>
            <a:xfrm rot="2700000" flipH="1">
              <a:off x="625789" y="-228792"/>
              <a:ext cx="50701" cy="259220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5" name="Rectangle: Rounded Corners 86">
              <a:extLst>
                <a:ext uri="{FF2B5EF4-FFF2-40B4-BE49-F238E27FC236}">
                  <a16:creationId xmlns:a16="http://schemas.microsoft.com/office/drawing/2014/main" id="{1856EE4C-6984-4EA9-BB24-67CA6772B30B}"/>
                </a:ext>
              </a:extLst>
            </p:cNvPr>
            <p:cNvSpPr/>
            <p:nvPr/>
          </p:nvSpPr>
          <p:spPr>
            <a:xfrm rot="2700000" flipH="1">
              <a:off x="11207545" y="4393474"/>
              <a:ext cx="66130" cy="228016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14" name="Rectangle 14">
            <a:extLst>
              <a:ext uri="{FF2B5EF4-FFF2-40B4-BE49-F238E27FC236}">
                <a16:creationId xmlns:a16="http://schemas.microsoft.com/office/drawing/2014/main" id="{D47AC8DE-533B-4D40-B458-819A38A76FEC}"/>
              </a:ext>
            </a:extLst>
          </p:cNvPr>
          <p:cNvSpPr/>
          <p:nvPr/>
        </p:nvSpPr>
        <p:spPr>
          <a:xfrm>
            <a:off x="0" y="0"/>
            <a:ext cx="12192000" cy="4984955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16" name="Text Placeholder 4">
            <a:extLst>
              <a:ext uri="{FF2B5EF4-FFF2-40B4-BE49-F238E27FC236}">
                <a16:creationId xmlns:a16="http://schemas.microsoft.com/office/drawing/2014/main" id="{BC04D0D4-03DF-46D5-A9E2-CE628FA2CBCC}"/>
              </a:ext>
            </a:extLst>
          </p:cNvPr>
          <p:cNvSpPr txBox="1">
            <a:spLocks/>
          </p:cNvSpPr>
          <p:nvPr/>
        </p:nvSpPr>
        <p:spPr>
          <a:xfrm>
            <a:off x="1284119" y="2134619"/>
            <a:ext cx="5619900" cy="15203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ru-RU" sz="4800" dirty="0">
                <a:solidFill>
                  <a:schemeClr val="bg1"/>
                </a:solidFill>
                <a:latin typeface="HelveticaNeue medium" panose="00000400000000000000" pitchFamily="2" charset="0"/>
                <a:cs typeface="Segoe UI Light" panose="020B0502040204020203" pitchFamily="34" charset="0"/>
              </a:rPr>
              <a:t>Спасибо за внимание</a:t>
            </a:r>
            <a:endParaRPr lang="id-ID" sz="4800" dirty="0">
              <a:solidFill>
                <a:schemeClr val="bg1"/>
              </a:solidFill>
              <a:latin typeface="HelveticaNeue medium" panose="000004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115" name="Rectangle 15">
            <a:extLst>
              <a:ext uri="{FF2B5EF4-FFF2-40B4-BE49-F238E27FC236}">
                <a16:creationId xmlns:a16="http://schemas.microsoft.com/office/drawing/2014/main" id="{7DE89C3F-F45B-46A1-B00E-AE6C5EC596E3}"/>
              </a:ext>
            </a:extLst>
          </p:cNvPr>
          <p:cNvSpPr/>
          <p:nvPr/>
        </p:nvSpPr>
        <p:spPr>
          <a:xfrm>
            <a:off x="15276" y="4984955"/>
            <a:ext cx="12192000" cy="1873045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137" name="Рисунок 136">
            <a:extLst>
              <a:ext uri="{FF2B5EF4-FFF2-40B4-BE49-F238E27FC236}">
                <a16:creationId xmlns:a16="http://schemas.microsoft.com/office/drawing/2014/main" id="{AF24F020-9AE3-48D2-9D79-EAAFF569D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30088" y="5573815"/>
            <a:ext cx="376237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87767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36"/>
          <p:cNvSpPr/>
          <p:nvPr/>
        </p:nvSpPr>
        <p:spPr>
          <a:xfrm rot="2700000">
            <a:off x="-24367" y="5630552"/>
            <a:ext cx="1016000" cy="167056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8" name="Rectangle: Rounded Corners 37"/>
          <p:cNvSpPr/>
          <p:nvPr/>
        </p:nvSpPr>
        <p:spPr>
          <a:xfrm rot="2700000" flipH="1">
            <a:off x="287938" y="5169707"/>
            <a:ext cx="82145" cy="126846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Rectangle: Rounded Corners 38"/>
          <p:cNvSpPr/>
          <p:nvPr/>
        </p:nvSpPr>
        <p:spPr>
          <a:xfrm rot="2700000" flipH="1">
            <a:off x="2351198" y="4352866"/>
            <a:ext cx="45719" cy="200455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Rectangle: Rounded Corners 39"/>
          <p:cNvSpPr/>
          <p:nvPr/>
        </p:nvSpPr>
        <p:spPr>
          <a:xfrm rot="2700000" flipH="1">
            <a:off x="7612728" y="4063217"/>
            <a:ext cx="45793" cy="381159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Rectangle: Rounded Corners 40"/>
          <p:cNvSpPr/>
          <p:nvPr/>
        </p:nvSpPr>
        <p:spPr>
          <a:xfrm rot="2700000">
            <a:off x="10575556" y="-2630215"/>
            <a:ext cx="1016000" cy="561702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2" name="Rectangle: Rounded Corners 41"/>
          <p:cNvSpPr/>
          <p:nvPr/>
        </p:nvSpPr>
        <p:spPr>
          <a:xfrm rot="2700000">
            <a:off x="11129781" y="620978"/>
            <a:ext cx="695083" cy="152637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43" name="Group 42"/>
          <p:cNvGrpSpPr/>
          <p:nvPr/>
        </p:nvGrpSpPr>
        <p:grpSpPr>
          <a:xfrm>
            <a:off x="10930825" y="831111"/>
            <a:ext cx="1092994" cy="1106107"/>
            <a:chOff x="9789319" y="1181099"/>
            <a:chExt cx="1092994" cy="1106107"/>
          </a:xfrm>
        </p:grpSpPr>
        <p:sp>
          <p:nvSpPr>
            <p:cNvPr id="44" name="Oval 43"/>
            <p:cNvSpPr/>
            <p:nvPr/>
          </p:nvSpPr>
          <p:spPr>
            <a:xfrm>
              <a:off x="10365582" y="1181099"/>
              <a:ext cx="516731" cy="5167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5" name="Oval 44"/>
            <p:cNvSpPr/>
            <p:nvPr/>
          </p:nvSpPr>
          <p:spPr>
            <a:xfrm>
              <a:off x="9789319" y="1770475"/>
              <a:ext cx="516731" cy="5167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-610238" y="-1805690"/>
            <a:ext cx="15523628" cy="7372314"/>
            <a:chOff x="-644962" y="-1805690"/>
            <a:chExt cx="15523628" cy="7372314"/>
          </a:xfrm>
        </p:grpSpPr>
        <p:sp>
          <p:nvSpPr>
            <p:cNvPr id="47" name="Rectangle: Rounded Corners 46"/>
            <p:cNvSpPr/>
            <p:nvPr/>
          </p:nvSpPr>
          <p:spPr>
            <a:xfrm rot="2700000">
              <a:off x="11562152" y="-3645270"/>
              <a:ext cx="1016000" cy="561702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49" name="Rectangle: Rounded Corners 48"/>
            <p:cNvSpPr/>
            <p:nvPr/>
          </p:nvSpPr>
          <p:spPr>
            <a:xfrm rot="2700000">
              <a:off x="10580305" y="-4106204"/>
              <a:ext cx="1016000" cy="561702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50" name="Rectangle: Rounded Corners 49"/>
            <p:cNvSpPr/>
            <p:nvPr/>
          </p:nvSpPr>
          <p:spPr>
            <a:xfrm rot="2700000" flipH="1">
              <a:off x="9656665" y="2296495"/>
              <a:ext cx="184279" cy="383177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2" name="Rectangle: Rounded Corners 51"/>
            <p:cNvSpPr/>
            <p:nvPr/>
          </p:nvSpPr>
          <p:spPr>
            <a:xfrm rot="2700000">
              <a:off x="7063233" y="373967"/>
              <a:ext cx="550790" cy="16705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83" name="Rectangle: Rounded Corners 82"/>
            <p:cNvSpPr/>
            <p:nvPr/>
          </p:nvSpPr>
          <p:spPr>
            <a:xfrm rot="2700000">
              <a:off x="7552981" y="-744033"/>
              <a:ext cx="350766" cy="16705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84" name="Rectangle: Rounded Corners 83"/>
            <p:cNvSpPr/>
            <p:nvPr/>
          </p:nvSpPr>
          <p:spPr>
            <a:xfrm rot="2700000">
              <a:off x="2300396" y="-937515"/>
              <a:ext cx="350766" cy="16705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85" name="Rectangle: Rounded Corners 84"/>
            <p:cNvSpPr/>
            <p:nvPr/>
          </p:nvSpPr>
          <p:spPr>
            <a:xfrm rot="2700000">
              <a:off x="887945" y="-1179708"/>
              <a:ext cx="764930" cy="26443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86" name="Rectangle: Rounded Corners 85"/>
            <p:cNvSpPr/>
            <p:nvPr/>
          </p:nvSpPr>
          <p:spPr>
            <a:xfrm rot="2700000" flipH="1">
              <a:off x="625789" y="-228792"/>
              <a:ext cx="50701" cy="259220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7" name="Rectangle: Rounded Corners 86"/>
            <p:cNvSpPr/>
            <p:nvPr/>
          </p:nvSpPr>
          <p:spPr>
            <a:xfrm rot="2700000" flipH="1">
              <a:off x="11207545" y="4393474"/>
              <a:ext cx="66130" cy="228016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8" name="Rectangle 3">
            <a:extLst>
              <a:ext uri="{FF2B5EF4-FFF2-40B4-BE49-F238E27FC236}">
                <a16:creationId xmlns:a16="http://schemas.microsoft.com/office/drawing/2014/main" id="{3759595B-D244-4329-A645-B333CB7E9899}"/>
              </a:ext>
            </a:extLst>
          </p:cNvPr>
          <p:cNvSpPr/>
          <p:nvPr/>
        </p:nvSpPr>
        <p:spPr>
          <a:xfrm>
            <a:off x="423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341419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36"/>
          <p:cNvSpPr/>
          <p:nvPr/>
        </p:nvSpPr>
        <p:spPr>
          <a:xfrm rot="2700000">
            <a:off x="-24367" y="5630552"/>
            <a:ext cx="1016000" cy="167056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8" name="Rectangle: Rounded Corners 37"/>
          <p:cNvSpPr/>
          <p:nvPr/>
        </p:nvSpPr>
        <p:spPr>
          <a:xfrm rot="2700000" flipH="1">
            <a:off x="287938" y="5169707"/>
            <a:ext cx="82145" cy="126846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Rectangle: Rounded Corners 38"/>
          <p:cNvSpPr/>
          <p:nvPr/>
        </p:nvSpPr>
        <p:spPr>
          <a:xfrm rot="2700000" flipH="1">
            <a:off x="2351198" y="4352866"/>
            <a:ext cx="45719" cy="200455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Rectangle: Rounded Corners 39"/>
          <p:cNvSpPr/>
          <p:nvPr/>
        </p:nvSpPr>
        <p:spPr>
          <a:xfrm rot="2700000" flipH="1">
            <a:off x="7612728" y="4063217"/>
            <a:ext cx="45793" cy="381159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Rectangle: Rounded Corners 40"/>
          <p:cNvSpPr/>
          <p:nvPr/>
        </p:nvSpPr>
        <p:spPr>
          <a:xfrm rot="2700000">
            <a:off x="10575556" y="-2630215"/>
            <a:ext cx="1016000" cy="561702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2" name="Rectangle: Rounded Corners 41"/>
          <p:cNvSpPr/>
          <p:nvPr/>
        </p:nvSpPr>
        <p:spPr>
          <a:xfrm rot="2700000">
            <a:off x="11129781" y="620978"/>
            <a:ext cx="695083" cy="152637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43" name="Group 42"/>
          <p:cNvGrpSpPr/>
          <p:nvPr/>
        </p:nvGrpSpPr>
        <p:grpSpPr>
          <a:xfrm>
            <a:off x="10930825" y="831111"/>
            <a:ext cx="1092994" cy="1106107"/>
            <a:chOff x="9789319" y="1181099"/>
            <a:chExt cx="1092994" cy="1106107"/>
          </a:xfrm>
        </p:grpSpPr>
        <p:sp>
          <p:nvSpPr>
            <p:cNvPr id="44" name="Oval 43"/>
            <p:cNvSpPr/>
            <p:nvPr/>
          </p:nvSpPr>
          <p:spPr>
            <a:xfrm>
              <a:off x="10365582" y="1181099"/>
              <a:ext cx="516731" cy="5167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5" name="Oval 44"/>
            <p:cNvSpPr/>
            <p:nvPr/>
          </p:nvSpPr>
          <p:spPr>
            <a:xfrm>
              <a:off x="9789319" y="1770475"/>
              <a:ext cx="516731" cy="5167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-610238" y="-1805690"/>
            <a:ext cx="15523628" cy="7372314"/>
            <a:chOff x="-644962" y="-1805690"/>
            <a:chExt cx="15523628" cy="7372314"/>
          </a:xfrm>
        </p:grpSpPr>
        <p:sp>
          <p:nvSpPr>
            <p:cNvPr id="47" name="Rectangle: Rounded Corners 46"/>
            <p:cNvSpPr/>
            <p:nvPr/>
          </p:nvSpPr>
          <p:spPr>
            <a:xfrm rot="2700000">
              <a:off x="11562152" y="-3645270"/>
              <a:ext cx="1016000" cy="561702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49" name="Rectangle: Rounded Corners 48"/>
            <p:cNvSpPr/>
            <p:nvPr/>
          </p:nvSpPr>
          <p:spPr>
            <a:xfrm rot="2700000">
              <a:off x="10580305" y="-4106204"/>
              <a:ext cx="1016000" cy="561702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50" name="Rectangle: Rounded Corners 49"/>
            <p:cNvSpPr/>
            <p:nvPr/>
          </p:nvSpPr>
          <p:spPr>
            <a:xfrm rot="2700000" flipH="1">
              <a:off x="9656665" y="2296495"/>
              <a:ext cx="184279" cy="383177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2" name="Rectangle: Rounded Corners 51"/>
            <p:cNvSpPr/>
            <p:nvPr/>
          </p:nvSpPr>
          <p:spPr>
            <a:xfrm rot="2700000">
              <a:off x="7063233" y="373967"/>
              <a:ext cx="550790" cy="16705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83" name="Rectangle: Rounded Corners 82"/>
            <p:cNvSpPr/>
            <p:nvPr/>
          </p:nvSpPr>
          <p:spPr>
            <a:xfrm rot="2700000">
              <a:off x="7552981" y="-744033"/>
              <a:ext cx="350766" cy="16705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84" name="Rectangle: Rounded Corners 83"/>
            <p:cNvSpPr/>
            <p:nvPr/>
          </p:nvSpPr>
          <p:spPr>
            <a:xfrm rot="2700000">
              <a:off x="2300396" y="-937515"/>
              <a:ext cx="350766" cy="16705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85" name="Rectangle: Rounded Corners 84"/>
            <p:cNvSpPr/>
            <p:nvPr/>
          </p:nvSpPr>
          <p:spPr>
            <a:xfrm rot="2700000">
              <a:off x="887945" y="-1179708"/>
              <a:ext cx="764930" cy="26443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86" name="Rectangle: Rounded Corners 85"/>
            <p:cNvSpPr/>
            <p:nvPr/>
          </p:nvSpPr>
          <p:spPr>
            <a:xfrm rot="2700000" flipH="1">
              <a:off x="625789" y="-228792"/>
              <a:ext cx="50701" cy="259220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7" name="Rectangle: Rounded Corners 86"/>
            <p:cNvSpPr/>
            <p:nvPr/>
          </p:nvSpPr>
          <p:spPr>
            <a:xfrm rot="2700000" flipH="1">
              <a:off x="11207545" y="4393474"/>
              <a:ext cx="66130" cy="228016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8" name="Rectangle 3">
            <a:extLst>
              <a:ext uri="{FF2B5EF4-FFF2-40B4-BE49-F238E27FC236}">
                <a16:creationId xmlns:a16="http://schemas.microsoft.com/office/drawing/2014/main" id="{3759595B-D244-4329-A645-B333CB7E9899}"/>
              </a:ext>
            </a:extLst>
          </p:cNvPr>
          <p:cNvSpPr/>
          <p:nvPr/>
        </p:nvSpPr>
        <p:spPr>
          <a:xfrm>
            <a:off x="423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F97C2B25-5CA3-4BD9-9ECF-267BE1984178}"/>
              </a:ext>
            </a:extLst>
          </p:cNvPr>
          <p:cNvGrpSpPr/>
          <p:nvPr/>
        </p:nvGrpSpPr>
        <p:grpSpPr>
          <a:xfrm>
            <a:off x="757084" y="2686209"/>
            <a:ext cx="10677832" cy="3345922"/>
            <a:chOff x="757084" y="2686209"/>
            <a:chExt cx="10677832" cy="3345922"/>
          </a:xfrm>
        </p:grpSpPr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8F0E1C3B-3A26-4337-897C-01F2011A9F5A}"/>
                </a:ext>
              </a:extLst>
            </p:cNvPr>
            <p:cNvGrpSpPr/>
            <p:nvPr/>
          </p:nvGrpSpPr>
          <p:grpSpPr>
            <a:xfrm>
              <a:off x="757084" y="2686209"/>
              <a:ext cx="2863934" cy="3052573"/>
              <a:chOff x="757084" y="2686209"/>
              <a:chExt cx="2863934" cy="3052573"/>
            </a:xfrm>
          </p:grpSpPr>
          <p:grpSp>
            <p:nvGrpSpPr>
              <p:cNvPr id="53" name="Group 14">
                <a:extLst>
                  <a:ext uri="{FF2B5EF4-FFF2-40B4-BE49-F238E27FC236}">
                    <a16:creationId xmlns:a16="http://schemas.microsoft.com/office/drawing/2014/main" id="{92C98B77-0E57-46DB-B879-A792D180B800}"/>
                  </a:ext>
                </a:extLst>
              </p:cNvPr>
              <p:cNvGrpSpPr/>
              <p:nvPr/>
            </p:nvGrpSpPr>
            <p:grpSpPr>
              <a:xfrm>
                <a:off x="757084" y="4863651"/>
                <a:ext cx="2863934" cy="875131"/>
                <a:chOff x="594956" y="4796518"/>
                <a:chExt cx="2863934" cy="875131"/>
              </a:xfrm>
            </p:grpSpPr>
            <p:sp>
              <p:nvSpPr>
                <p:cNvPr id="66" name="Rectangle 11">
                  <a:extLst>
                    <a:ext uri="{FF2B5EF4-FFF2-40B4-BE49-F238E27FC236}">
                      <a16:creationId xmlns:a16="http://schemas.microsoft.com/office/drawing/2014/main" id="{15DC0C79-FB60-4763-ACC9-B43D45252A18}"/>
                    </a:ext>
                  </a:extLst>
                </p:cNvPr>
                <p:cNvSpPr/>
                <p:nvPr/>
              </p:nvSpPr>
              <p:spPr>
                <a:xfrm>
                  <a:off x="856640" y="4796518"/>
                  <a:ext cx="2376171" cy="36061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ru-RU" sz="1600" dirty="0">
                      <a:solidFill>
                        <a:schemeClr val="bg1">
                          <a:lumMod val="95000"/>
                        </a:schemeClr>
                      </a:solidFill>
                      <a:latin typeface="HelveticaNeue medium" panose="00000400000000000000" pitchFamily="2" charset="0"/>
                      <a:cs typeface="Segoe UI" panose="020B0502040204020203" pitchFamily="34" charset="0"/>
                    </a:rPr>
                    <a:t>Заветная Виктория </a:t>
                  </a:r>
                  <a:endParaRPr lang="en-US" sz="1600" dirty="0">
                    <a:solidFill>
                      <a:schemeClr val="bg1">
                        <a:lumMod val="95000"/>
                      </a:schemeClr>
                    </a:solidFill>
                    <a:latin typeface="HelveticaNeue medium" panose="00000400000000000000" pitchFamily="2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7" name="Rectangle 12">
                  <a:extLst>
                    <a:ext uri="{FF2B5EF4-FFF2-40B4-BE49-F238E27FC236}">
                      <a16:creationId xmlns:a16="http://schemas.microsoft.com/office/drawing/2014/main" id="{59DE1282-E406-4666-B444-2D8948092E89}"/>
                    </a:ext>
                  </a:extLst>
                </p:cNvPr>
                <p:cNvSpPr/>
                <p:nvPr/>
              </p:nvSpPr>
              <p:spPr>
                <a:xfrm>
                  <a:off x="594956" y="5086039"/>
                  <a:ext cx="2863934" cy="585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ru-RU" sz="1400" dirty="0">
                      <a:solidFill>
                        <a:schemeClr val="bg1">
                          <a:lumMod val="65000"/>
                        </a:schemeClr>
                      </a:solidFill>
                      <a:latin typeface="HelveticaNeue medium" panose="00000400000000000000" pitchFamily="2" charset="0"/>
                      <a:cs typeface="Segoe UI" panose="020B0502040204020203" pitchFamily="34" charset="0"/>
                    </a:rPr>
                    <a:t>Дизайнер </a:t>
                  </a:r>
                </a:p>
                <a:p>
                  <a:pPr algn="ctr">
                    <a:lnSpc>
                      <a:spcPct val="120000"/>
                    </a:lnSpc>
                  </a:pPr>
                  <a:r>
                    <a:rPr lang="en-US" sz="1400" dirty="0">
                      <a:solidFill>
                        <a:schemeClr val="bg1">
                          <a:lumMod val="65000"/>
                        </a:schemeClr>
                      </a:solidFill>
                      <a:latin typeface="HelveticaNeue medium" panose="00000400000000000000" pitchFamily="2" charset="0"/>
                      <a:cs typeface="Segoe UI" panose="020B0502040204020203" pitchFamily="34" charset="0"/>
                    </a:rPr>
                    <a:t>Frontend-</a:t>
                  </a:r>
                  <a:r>
                    <a:rPr lang="ru-RU" sz="1400" dirty="0">
                      <a:solidFill>
                        <a:schemeClr val="bg1">
                          <a:lumMod val="65000"/>
                        </a:schemeClr>
                      </a:solidFill>
                      <a:latin typeface="HelveticaNeue medium" panose="00000400000000000000" pitchFamily="2" charset="0"/>
                      <a:cs typeface="Segoe UI" panose="020B0502040204020203" pitchFamily="34" charset="0"/>
                    </a:rPr>
                    <a:t>разработчик</a:t>
                  </a:r>
                </a:p>
              </p:txBody>
            </p:sp>
          </p:grpSp>
          <p:pic>
            <p:nvPicPr>
              <p:cNvPr id="79" name="Рисунок 78">
                <a:extLst>
                  <a:ext uri="{FF2B5EF4-FFF2-40B4-BE49-F238E27FC236}">
                    <a16:creationId xmlns:a16="http://schemas.microsoft.com/office/drawing/2014/main" id="{45CFC99D-2F4E-4643-BA2C-8AD3B3AADD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249587" y="2686209"/>
                <a:ext cx="1914532" cy="1914532"/>
              </a:xfrm>
              <a:custGeom>
                <a:avLst/>
                <a:gdLst>
                  <a:gd name="connsiteX0" fmla="*/ 957266 w 1914532"/>
                  <a:gd name="connsiteY0" fmla="*/ 0 h 1914532"/>
                  <a:gd name="connsiteX1" fmla="*/ 1453113 w 1914532"/>
                  <a:gd name="connsiteY1" fmla="*/ 205386 h 1914532"/>
                  <a:gd name="connsiteX2" fmla="*/ 1709146 w 1914532"/>
                  <a:gd name="connsiteY2" fmla="*/ 461420 h 1914532"/>
                  <a:gd name="connsiteX3" fmla="*/ 1709146 w 1914532"/>
                  <a:gd name="connsiteY3" fmla="*/ 1453113 h 1914532"/>
                  <a:gd name="connsiteX4" fmla="*/ 1453113 w 1914532"/>
                  <a:gd name="connsiteY4" fmla="*/ 1709146 h 1914532"/>
                  <a:gd name="connsiteX5" fmla="*/ 461419 w 1914532"/>
                  <a:gd name="connsiteY5" fmla="*/ 1709146 h 1914532"/>
                  <a:gd name="connsiteX6" fmla="*/ 205386 w 1914532"/>
                  <a:gd name="connsiteY6" fmla="*/ 1453113 h 1914532"/>
                  <a:gd name="connsiteX7" fmla="*/ 205386 w 1914532"/>
                  <a:gd name="connsiteY7" fmla="*/ 461420 h 1914532"/>
                  <a:gd name="connsiteX8" fmla="*/ 461419 w 1914532"/>
                  <a:gd name="connsiteY8" fmla="*/ 205386 h 1914532"/>
                  <a:gd name="connsiteX9" fmla="*/ 957266 w 1914532"/>
                  <a:gd name="connsiteY9" fmla="*/ 0 h 1914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532" h="1914532">
                    <a:moveTo>
                      <a:pt x="957266" y="0"/>
                    </a:moveTo>
                    <a:cubicBezTo>
                      <a:pt x="1136727" y="0"/>
                      <a:pt x="1316188" y="68462"/>
                      <a:pt x="1453113" y="205386"/>
                    </a:cubicBezTo>
                    <a:lnTo>
                      <a:pt x="1709146" y="461420"/>
                    </a:lnTo>
                    <a:cubicBezTo>
                      <a:pt x="1982995" y="735268"/>
                      <a:pt x="1982995" y="1179264"/>
                      <a:pt x="1709146" y="1453113"/>
                    </a:cubicBezTo>
                    <a:lnTo>
                      <a:pt x="1453113" y="1709146"/>
                    </a:lnTo>
                    <a:cubicBezTo>
                      <a:pt x="1179264" y="1982995"/>
                      <a:pt x="735268" y="1982995"/>
                      <a:pt x="461419" y="1709146"/>
                    </a:cubicBezTo>
                    <a:lnTo>
                      <a:pt x="205386" y="1453113"/>
                    </a:lnTo>
                    <a:cubicBezTo>
                      <a:pt x="-68462" y="1179264"/>
                      <a:pt x="-68462" y="735268"/>
                      <a:pt x="205386" y="461420"/>
                    </a:cubicBezTo>
                    <a:lnTo>
                      <a:pt x="461419" y="205386"/>
                    </a:lnTo>
                    <a:cubicBezTo>
                      <a:pt x="598344" y="68462"/>
                      <a:pt x="777805" y="0"/>
                      <a:pt x="957266" y="0"/>
                    </a:cubicBezTo>
                    <a:close/>
                  </a:path>
                </a:pathLst>
              </a:custGeom>
            </p:spPr>
          </p:pic>
        </p:grpSp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5D04DBEB-6A0D-488A-9BA7-827337909ED5}"/>
                </a:ext>
              </a:extLst>
            </p:cNvPr>
            <p:cNvGrpSpPr/>
            <p:nvPr/>
          </p:nvGrpSpPr>
          <p:grpSpPr>
            <a:xfrm>
              <a:off x="3621018" y="2686209"/>
              <a:ext cx="2376171" cy="2793784"/>
              <a:chOff x="3621018" y="2686209"/>
              <a:chExt cx="2376171" cy="2793784"/>
            </a:xfrm>
          </p:grpSpPr>
          <p:grpSp>
            <p:nvGrpSpPr>
              <p:cNvPr id="69" name="Group 16">
                <a:extLst>
                  <a:ext uri="{FF2B5EF4-FFF2-40B4-BE49-F238E27FC236}">
                    <a16:creationId xmlns:a16="http://schemas.microsoft.com/office/drawing/2014/main" id="{5E427F58-AAEB-4711-9FE7-936934F21B4B}"/>
                  </a:ext>
                </a:extLst>
              </p:cNvPr>
              <p:cNvGrpSpPr/>
              <p:nvPr/>
            </p:nvGrpSpPr>
            <p:grpSpPr>
              <a:xfrm>
                <a:off x="3621018" y="4863651"/>
                <a:ext cx="2376171" cy="616342"/>
                <a:chOff x="856640" y="4796518"/>
                <a:chExt cx="2376171" cy="616342"/>
              </a:xfrm>
            </p:grpSpPr>
            <p:sp>
              <p:nvSpPr>
                <p:cNvPr id="70" name="Rectangle 17">
                  <a:extLst>
                    <a:ext uri="{FF2B5EF4-FFF2-40B4-BE49-F238E27FC236}">
                      <a16:creationId xmlns:a16="http://schemas.microsoft.com/office/drawing/2014/main" id="{701BD0F6-5FFF-48A7-A430-BF1F80BB3BE3}"/>
                    </a:ext>
                  </a:extLst>
                </p:cNvPr>
                <p:cNvSpPr/>
                <p:nvPr/>
              </p:nvSpPr>
              <p:spPr>
                <a:xfrm>
                  <a:off x="856640" y="4796518"/>
                  <a:ext cx="2376171" cy="36061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ru-RU" sz="1600" dirty="0">
                      <a:solidFill>
                        <a:schemeClr val="bg1">
                          <a:lumMod val="95000"/>
                        </a:schemeClr>
                      </a:solidFill>
                      <a:latin typeface="HelveticaNeue medium" panose="00000400000000000000" pitchFamily="2" charset="0"/>
                      <a:cs typeface="Segoe UI" panose="020B0502040204020203" pitchFamily="34" charset="0"/>
                    </a:rPr>
                    <a:t>Зенков Александр</a:t>
                  </a:r>
                  <a:endParaRPr lang="en-US" sz="1600" dirty="0">
                    <a:solidFill>
                      <a:schemeClr val="bg1">
                        <a:lumMod val="95000"/>
                      </a:schemeClr>
                    </a:solidFill>
                    <a:latin typeface="HelveticaNeue medium" panose="00000400000000000000" pitchFamily="2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1" name="Rectangle 18">
                  <a:extLst>
                    <a:ext uri="{FF2B5EF4-FFF2-40B4-BE49-F238E27FC236}">
                      <a16:creationId xmlns:a16="http://schemas.microsoft.com/office/drawing/2014/main" id="{98FCD3EA-B3B0-483D-8720-7DC5461A526A}"/>
                    </a:ext>
                  </a:extLst>
                </p:cNvPr>
                <p:cNvSpPr/>
                <p:nvPr/>
              </p:nvSpPr>
              <p:spPr>
                <a:xfrm>
                  <a:off x="856640" y="5086039"/>
                  <a:ext cx="2376171" cy="3268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sz="1400" dirty="0">
                      <a:solidFill>
                        <a:schemeClr val="bg1">
                          <a:lumMod val="65000"/>
                        </a:schemeClr>
                      </a:solidFill>
                      <a:latin typeface="HelveticaNeue medium" panose="00000400000000000000" pitchFamily="2" charset="0"/>
                      <a:cs typeface="Segoe UI" panose="020B0502040204020203" pitchFamily="34" charset="0"/>
                    </a:rPr>
                    <a:t>Frontend-</a:t>
                  </a:r>
                  <a:r>
                    <a:rPr lang="ru-RU" sz="1400" dirty="0">
                      <a:solidFill>
                        <a:schemeClr val="bg1">
                          <a:lumMod val="65000"/>
                        </a:schemeClr>
                      </a:solidFill>
                      <a:latin typeface="HelveticaNeue medium" panose="00000400000000000000" pitchFamily="2" charset="0"/>
                      <a:cs typeface="Segoe UI" panose="020B0502040204020203" pitchFamily="34" charset="0"/>
                    </a:rPr>
                    <a:t>разработчик</a:t>
                  </a:r>
                </a:p>
              </p:txBody>
            </p:sp>
          </p:grpSp>
          <p:pic>
            <p:nvPicPr>
              <p:cNvPr id="80" name="Рисунок 79">
                <a:extLst>
                  <a:ext uri="{FF2B5EF4-FFF2-40B4-BE49-F238E27FC236}">
                    <a16:creationId xmlns:a16="http://schemas.microsoft.com/office/drawing/2014/main" id="{F0AAED9D-75ED-47F4-931D-8F2691BAC2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848710" y="2686209"/>
                <a:ext cx="1914532" cy="1914532"/>
              </a:xfrm>
              <a:custGeom>
                <a:avLst/>
                <a:gdLst>
                  <a:gd name="connsiteX0" fmla="*/ 957266 w 1914532"/>
                  <a:gd name="connsiteY0" fmla="*/ 0 h 1914532"/>
                  <a:gd name="connsiteX1" fmla="*/ 1453113 w 1914532"/>
                  <a:gd name="connsiteY1" fmla="*/ 205386 h 1914532"/>
                  <a:gd name="connsiteX2" fmla="*/ 1709146 w 1914532"/>
                  <a:gd name="connsiteY2" fmla="*/ 461420 h 1914532"/>
                  <a:gd name="connsiteX3" fmla="*/ 1709146 w 1914532"/>
                  <a:gd name="connsiteY3" fmla="*/ 1453113 h 1914532"/>
                  <a:gd name="connsiteX4" fmla="*/ 1453113 w 1914532"/>
                  <a:gd name="connsiteY4" fmla="*/ 1709146 h 1914532"/>
                  <a:gd name="connsiteX5" fmla="*/ 461419 w 1914532"/>
                  <a:gd name="connsiteY5" fmla="*/ 1709146 h 1914532"/>
                  <a:gd name="connsiteX6" fmla="*/ 205386 w 1914532"/>
                  <a:gd name="connsiteY6" fmla="*/ 1453113 h 1914532"/>
                  <a:gd name="connsiteX7" fmla="*/ 205386 w 1914532"/>
                  <a:gd name="connsiteY7" fmla="*/ 461420 h 1914532"/>
                  <a:gd name="connsiteX8" fmla="*/ 461419 w 1914532"/>
                  <a:gd name="connsiteY8" fmla="*/ 205386 h 1914532"/>
                  <a:gd name="connsiteX9" fmla="*/ 957266 w 1914532"/>
                  <a:gd name="connsiteY9" fmla="*/ 0 h 1914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532" h="1914532">
                    <a:moveTo>
                      <a:pt x="957266" y="0"/>
                    </a:moveTo>
                    <a:cubicBezTo>
                      <a:pt x="1136727" y="0"/>
                      <a:pt x="1316188" y="68462"/>
                      <a:pt x="1453113" y="205386"/>
                    </a:cubicBezTo>
                    <a:lnTo>
                      <a:pt x="1709146" y="461420"/>
                    </a:lnTo>
                    <a:cubicBezTo>
                      <a:pt x="1982995" y="735268"/>
                      <a:pt x="1982995" y="1179264"/>
                      <a:pt x="1709146" y="1453113"/>
                    </a:cubicBezTo>
                    <a:lnTo>
                      <a:pt x="1453113" y="1709146"/>
                    </a:lnTo>
                    <a:cubicBezTo>
                      <a:pt x="1179264" y="1982995"/>
                      <a:pt x="735268" y="1982995"/>
                      <a:pt x="461419" y="1709146"/>
                    </a:cubicBezTo>
                    <a:lnTo>
                      <a:pt x="205386" y="1453113"/>
                    </a:lnTo>
                    <a:cubicBezTo>
                      <a:pt x="-68462" y="1179264"/>
                      <a:pt x="-68462" y="735268"/>
                      <a:pt x="205386" y="461420"/>
                    </a:cubicBezTo>
                    <a:lnTo>
                      <a:pt x="461419" y="205386"/>
                    </a:lnTo>
                    <a:cubicBezTo>
                      <a:pt x="598344" y="68462"/>
                      <a:pt x="777805" y="0"/>
                      <a:pt x="957266" y="0"/>
                    </a:cubicBezTo>
                    <a:close/>
                  </a:path>
                </a:pathLst>
              </a:custGeom>
            </p:spPr>
          </p:pic>
        </p:grpSp>
        <p:grpSp>
          <p:nvGrpSpPr>
            <p:cNvPr id="4" name="Группа 3">
              <a:extLst>
                <a:ext uri="{FF2B5EF4-FFF2-40B4-BE49-F238E27FC236}">
                  <a16:creationId xmlns:a16="http://schemas.microsoft.com/office/drawing/2014/main" id="{852DA753-A7CF-4C4A-A012-F050D05DC5AF}"/>
                </a:ext>
              </a:extLst>
            </p:cNvPr>
            <p:cNvGrpSpPr/>
            <p:nvPr/>
          </p:nvGrpSpPr>
          <p:grpSpPr>
            <a:xfrm>
              <a:off x="6201067" y="2686209"/>
              <a:ext cx="2376171" cy="2794040"/>
              <a:chOff x="6201067" y="2686209"/>
              <a:chExt cx="2376171" cy="2794040"/>
            </a:xfrm>
          </p:grpSpPr>
          <p:grpSp>
            <p:nvGrpSpPr>
              <p:cNvPr id="72" name="Group 20">
                <a:extLst>
                  <a:ext uri="{FF2B5EF4-FFF2-40B4-BE49-F238E27FC236}">
                    <a16:creationId xmlns:a16="http://schemas.microsoft.com/office/drawing/2014/main" id="{5FF31451-B5CD-4BB0-9B4B-1D9B6499B06A}"/>
                  </a:ext>
                </a:extLst>
              </p:cNvPr>
              <p:cNvGrpSpPr/>
              <p:nvPr/>
            </p:nvGrpSpPr>
            <p:grpSpPr>
              <a:xfrm>
                <a:off x="6201067" y="4863651"/>
                <a:ext cx="2376171" cy="616598"/>
                <a:chOff x="856640" y="4796518"/>
                <a:chExt cx="2376171" cy="616598"/>
              </a:xfrm>
            </p:grpSpPr>
            <p:sp>
              <p:nvSpPr>
                <p:cNvPr id="73" name="Rectangle 21">
                  <a:extLst>
                    <a:ext uri="{FF2B5EF4-FFF2-40B4-BE49-F238E27FC236}">
                      <a16:creationId xmlns:a16="http://schemas.microsoft.com/office/drawing/2014/main" id="{C8F3C000-715F-43F3-8238-F9114A79848C}"/>
                    </a:ext>
                  </a:extLst>
                </p:cNvPr>
                <p:cNvSpPr/>
                <p:nvPr/>
              </p:nvSpPr>
              <p:spPr>
                <a:xfrm>
                  <a:off x="856640" y="4796518"/>
                  <a:ext cx="2376171" cy="36061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ru-RU" sz="1600" dirty="0">
                      <a:solidFill>
                        <a:schemeClr val="bg1">
                          <a:lumMod val="95000"/>
                        </a:schemeClr>
                      </a:solidFill>
                      <a:latin typeface="HelveticaNeue medium" panose="00000400000000000000" pitchFamily="2" charset="0"/>
                      <a:cs typeface="Segoe UI" panose="020B0502040204020203" pitchFamily="34" charset="0"/>
                    </a:rPr>
                    <a:t>Стадник Алексей </a:t>
                  </a:r>
                  <a:endParaRPr lang="en-US" sz="1600" dirty="0">
                    <a:solidFill>
                      <a:schemeClr val="bg1">
                        <a:lumMod val="95000"/>
                      </a:schemeClr>
                    </a:solidFill>
                    <a:latin typeface="HelveticaNeue medium" panose="00000400000000000000" pitchFamily="2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4" name="Rectangle 22">
                  <a:extLst>
                    <a:ext uri="{FF2B5EF4-FFF2-40B4-BE49-F238E27FC236}">
                      <a16:creationId xmlns:a16="http://schemas.microsoft.com/office/drawing/2014/main" id="{90C67BBE-C5F1-4ABD-9937-12D46BA4D2DC}"/>
                    </a:ext>
                  </a:extLst>
                </p:cNvPr>
                <p:cNvSpPr/>
                <p:nvPr/>
              </p:nvSpPr>
              <p:spPr>
                <a:xfrm>
                  <a:off x="856640" y="5086039"/>
                  <a:ext cx="2376171" cy="3270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sz="1400" dirty="0">
                      <a:solidFill>
                        <a:schemeClr val="bg1">
                          <a:lumMod val="65000"/>
                        </a:schemeClr>
                      </a:solidFill>
                      <a:latin typeface="HelveticaNeue medium" panose="00000400000000000000" pitchFamily="2" charset="0"/>
                      <a:cs typeface="Segoe UI" panose="020B0502040204020203" pitchFamily="34" charset="0"/>
                    </a:rPr>
                    <a:t>Backend-</a:t>
                  </a:r>
                  <a:r>
                    <a:rPr lang="ru-RU" sz="1400" dirty="0">
                      <a:solidFill>
                        <a:schemeClr val="bg1">
                          <a:lumMod val="65000"/>
                        </a:schemeClr>
                      </a:solidFill>
                      <a:latin typeface="HelveticaNeue medium" panose="00000400000000000000" pitchFamily="2" charset="0"/>
                      <a:cs typeface="Segoe UI" panose="020B0502040204020203" pitchFamily="34" charset="0"/>
                    </a:rPr>
                    <a:t>разработчик</a:t>
                  </a:r>
                  <a:endParaRPr lang="en-US" sz="1400" dirty="0">
                    <a:solidFill>
                      <a:schemeClr val="bg1">
                        <a:lumMod val="65000"/>
                      </a:schemeClr>
                    </a:solidFill>
                    <a:latin typeface="HelveticaNeue medium" panose="00000400000000000000" pitchFamily="2" charset="0"/>
                    <a:cs typeface="Segoe UI" panose="020B0502040204020203" pitchFamily="34" charset="0"/>
                  </a:endParaRPr>
                </a:p>
              </p:txBody>
            </p:sp>
          </p:grpSp>
          <p:pic>
            <p:nvPicPr>
              <p:cNvPr id="81" name="Рисунок 80">
                <a:extLst>
                  <a:ext uri="{FF2B5EF4-FFF2-40B4-BE49-F238E27FC236}">
                    <a16:creationId xmlns:a16="http://schemas.microsoft.com/office/drawing/2014/main" id="{43F95EAC-7A91-461C-B00F-27517A1036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28759" y="2686209"/>
                <a:ext cx="1914532" cy="1914532"/>
              </a:xfrm>
              <a:custGeom>
                <a:avLst/>
                <a:gdLst>
                  <a:gd name="connsiteX0" fmla="*/ 957266 w 1914532"/>
                  <a:gd name="connsiteY0" fmla="*/ 0 h 1914532"/>
                  <a:gd name="connsiteX1" fmla="*/ 1453113 w 1914532"/>
                  <a:gd name="connsiteY1" fmla="*/ 205386 h 1914532"/>
                  <a:gd name="connsiteX2" fmla="*/ 1709146 w 1914532"/>
                  <a:gd name="connsiteY2" fmla="*/ 461420 h 1914532"/>
                  <a:gd name="connsiteX3" fmla="*/ 1709146 w 1914532"/>
                  <a:gd name="connsiteY3" fmla="*/ 1453113 h 1914532"/>
                  <a:gd name="connsiteX4" fmla="*/ 1453113 w 1914532"/>
                  <a:gd name="connsiteY4" fmla="*/ 1709146 h 1914532"/>
                  <a:gd name="connsiteX5" fmla="*/ 461419 w 1914532"/>
                  <a:gd name="connsiteY5" fmla="*/ 1709146 h 1914532"/>
                  <a:gd name="connsiteX6" fmla="*/ 205386 w 1914532"/>
                  <a:gd name="connsiteY6" fmla="*/ 1453113 h 1914532"/>
                  <a:gd name="connsiteX7" fmla="*/ 205386 w 1914532"/>
                  <a:gd name="connsiteY7" fmla="*/ 461420 h 1914532"/>
                  <a:gd name="connsiteX8" fmla="*/ 461419 w 1914532"/>
                  <a:gd name="connsiteY8" fmla="*/ 205386 h 1914532"/>
                  <a:gd name="connsiteX9" fmla="*/ 957266 w 1914532"/>
                  <a:gd name="connsiteY9" fmla="*/ 0 h 1914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532" h="1914532">
                    <a:moveTo>
                      <a:pt x="957266" y="0"/>
                    </a:moveTo>
                    <a:cubicBezTo>
                      <a:pt x="1136727" y="0"/>
                      <a:pt x="1316188" y="68462"/>
                      <a:pt x="1453113" y="205386"/>
                    </a:cubicBezTo>
                    <a:lnTo>
                      <a:pt x="1709146" y="461420"/>
                    </a:lnTo>
                    <a:cubicBezTo>
                      <a:pt x="1982995" y="735268"/>
                      <a:pt x="1982995" y="1179264"/>
                      <a:pt x="1709146" y="1453113"/>
                    </a:cubicBezTo>
                    <a:lnTo>
                      <a:pt x="1453113" y="1709146"/>
                    </a:lnTo>
                    <a:cubicBezTo>
                      <a:pt x="1179264" y="1982995"/>
                      <a:pt x="735268" y="1982995"/>
                      <a:pt x="461419" y="1709146"/>
                    </a:cubicBezTo>
                    <a:lnTo>
                      <a:pt x="205386" y="1453113"/>
                    </a:lnTo>
                    <a:cubicBezTo>
                      <a:pt x="-68462" y="1179264"/>
                      <a:pt x="-68462" y="735268"/>
                      <a:pt x="205386" y="461420"/>
                    </a:cubicBezTo>
                    <a:lnTo>
                      <a:pt x="461419" y="205386"/>
                    </a:lnTo>
                    <a:cubicBezTo>
                      <a:pt x="598344" y="68462"/>
                      <a:pt x="777805" y="0"/>
                      <a:pt x="957266" y="0"/>
                    </a:cubicBezTo>
                    <a:close/>
                  </a:path>
                </a:pathLst>
              </a:custGeom>
            </p:spPr>
          </p:pic>
        </p:grpSp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4851E9DF-9724-4E8F-9027-AF9E2005307C}"/>
                </a:ext>
              </a:extLst>
            </p:cNvPr>
            <p:cNvGrpSpPr/>
            <p:nvPr/>
          </p:nvGrpSpPr>
          <p:grpSpPr>
            <a:xfrm>
              <a:off x="8641382" y="2686209"/>
              <a:ext cx="2793534" cy="3345922"/>
              <a:chOff x="8641382" y="2686209"/>
              <a:chExt cx="2793534" cy="3345922"/>
            </a:xfrm>
          </p:grpSpPr>
          <p:grpSp>
            <p:nvGrpSpPr>
              <p:cNvPr id="75" name="Group 24">
                <a:extLst>
                  <a:ext uri="{FF2B5EF4-FFF2-40B4-BE49-F238E27FC236}">
                    <a16:creationId xmlns:a16="http://schemas.microsoft.com/office/drawing/2014/main" id="{6200CB0A-C508-4990-895E-D346438A3F89}"/>
                  </a:ext>
                </a:extLst>
              </p:cNvPr>
              <p:cNvGrpSpPr/>
              <p:nvPr/>
            </p:nvGrpSpPr>
            <p:grpSpPr>
              <a:xfrm>
                <a:off x="8737422" y="4863651"/>
                <a:ext cx="2697494" cy="875130"/>
                <a:chOff x="856640" y="4796518"/>
                <a:chExt cx="2697494" cy="875130"/>
              </a:xfrm>
            </p:grpSpPr>
            <p:sp>
              <p:nvSpPr>
                <p:cNvPr id="76" name="Rectangle 25">
                  <a:extLst>
                    <a:ext uri="{FF2B5EF4-FFF2-40B4-BE49-F238E27FC236}">
                      <a16:creationId xmlns:a16="http://schemas.microsoft.com/office/drawing/2014/main" id="{3FB37D8E-CD5C-4AF4-BDB8-FF5557FD4291}"/>
                    </a:ext>
                  </a:extLst>
                </p:cNvPr>
                <p:cNvSpPr/>
                <p:nvPr/>
              </p:nvSpPr>
              <p:spPr>
                <a:xfrm>
                  <a:off x="856640" y="4796518"/>
                  <a:ext cx="2697494" cy="36061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ru-RU" sz="1600" dirty="0">
                      <a:solidFill>
                        <a:schemeClr val="bg1">
                          <a:lumMod val="95000"/>
                        </a:schemeClr>
                      </a:solidFill>
                      <a:latin typeface="HelveticaNeue medium" panose="00000400000000000000" pitchFamily="2" charset="0"/>
                      <a:cs typeface="Segoe UI" panose="020B0502040204020203" pitchFamily="34" charset="0"/>
                    </a:rPr>
                    <a:t>Середа Наталья</a:t>
                  </a:r>
                  <a:endParaRPr lang="en-US" sz="1600" dirty="0">
                    <a:solidFill>
                      <a:schemeClr val="bg1">
                        <a:lumMod val="95000"/>
                      </a:schemeClr>
                    </a:solidFill>
                    <a:latin typeface="HelveticaNeue medium" panose="00000400000000000000" pitchFamily="2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7" name="Rectangle 26">
                  <a:extLst>
                    <a:ext uri="{FF2B5EF4-FFF2-40B4-BE49-F238E27FC236}">
                      <a16:creationId xmlns:a16="http://schemas.microsoft.com/office/drawing/2014/main" id="{D43DB4C8-1873-4956-A5F9-4B731EE5334A}"/>
                    </a:ext>
                  </a:extLst>
                </p:cNvPr>
                <p:cNvSpPr/>
                <p:nvPr/>
              </p:nvSpPr>
              <p:spPr>
                <a:xfrm>
                  <a:off x="980341" y="5086038"/>
                  <a:ext cx="2376171" cy="585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sz="1400" dirty="0">
                      <a:solidFill>
                        <a:schemeClr val="bg1">
                          <a:lumMod val="65000"/>
                        </a:schemeClr>
                      </a:solidFill>
                      <a:latin typeface="HelveticaNeue medium" panose="00000400000000000000" pitchFamily="2" charset="0"/>
                      <a:cs typeface="Segoe UI" panose="020B0502040204020203" pitchFamily="34" charset="0"/>
                    </a:rPr>
                    <a:t>Frontend–</a:t>
                  </a:r>
                  <a:r>
                    <a:rPr lang="ru-RU" sz="1400" dirty="0">
                      <a:solidFill>
                        <a:schemeClr val="bg1">
                          <a:lumMod val="65000"/>
                        </a:schemeClr>
                      </a:solidFill>
                      <a:latin typeface="HelveticaNeue medium" panose="00000400000000000000" pitchFamily="2" charset="0"/>
                      <a:cs typeface="Segoe UI" panose="020B0502040204020203" pitchFamily="34" charset="0"/>
                    </a:rPr>
                    <a:t>разработчик  </a:t>
                  </a:r>
                </a:p>
                <a:p>
                  <a:pPr algn="ctr">
                    <a:lnSpc>
                      <a:spcPct val="120000"/>
                    </a:lnSpc>
                  </a:pPr>
                  <a:r>
                    <a:rPr lang="ru-RU" sz="1400" dirty="0">
                      <a:solidFill>
                        <a:schemeClr val="bg1">
                          <a:lumMod val="65000"/>
                        </a:schemeClr>
                      </a:solidFill>
                      <a:latin typeface="HelveticaNeue medium" panose="00000400000000000000" pitchFamily="2" charset="0"/>
                      <a:cs typeface="Segoe UI" panose="020B0502040204020203" pitchFamily="34" charset="0"/>
                    </a:rPr>
                    <a:t>Тестировщик</a:t>
                  </a:r>
                  <a:endParaRPr lang="en-US" sz="1400" dirty="0">
                    <a:solidFill>
                      <a:schemeClr val="bg1">
                        <a:lumMod val="65000"/>
                      </a:schemeClr>
                    </a:solidFill>
                    <a:latin typeface="HelveticaNeue medium" panose="00000400000000000000" pitchFamily="2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78" name="Rectangle 27">
                <a:extLst>
                  <a:ext uri="{FF2B5EF4-FFF2-40B4-BE49-F238E27FC236}">
                    <a16:creationId xmlns:a16="http://schemas.microsoft.com/office/drawing/2014/main" id="{B803D479-937B-4EC6-8FF4-97B7BA2AE28B}"/>
                  </a:ext>
                </a:extLst>
              </p:cNvPr>
              <p:cNvSpPr/>
              <p:nvPr/>
            </p:nvSpPr>
            <p:spPr>
              <a:xfrm>
                <a:off x="8641382" y="5738781"/>
                <a:ext cx="2649384" cy="2933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ru-RU" sz="1200" i="1" dirty="0">
                    <a:solidFill>
                      <a:schemeClr val="bg1">
                        <a:lumMod val="6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Ответственный за документацию</a:t>
                </a:r>
                <a:endParaRPr lang="en-US" sz="1200" i="1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pic>
            <p:nvPicPr>
              <p:cNvPr id="82" name="Рисунок 81">
                <a:extLst>
                  <a:ext uri="{FF2B5EF4-FFF2-40B4-BE49-F238E27FC236}">
                    <a16:creationId xmlns:a16="http://schemas.microsoft.com/office/drawing/2014/main" id="{0C750EA3-18FB-4862-B28A-8BC9E0396C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008808" y="2686209"/>
                <a:ext cx="1914532" cy="1914532"/>
              </a:xfrm>
              <a:custGeom>
                <a:avLst/>
                <a:gdLst>
                  <a:gd name="connsiteX0" fmla="*/ 957266 w 1914532"/>
                  <a:gd name="connsiteY0" fmla="*/ 0 h 1914532"/>
                  <a:gd name="connsiteX1" fmla="*/ 1453113 w 1914532"/>
                  <a:gd name="connsiteY1" fmla="*/ 205386 h 1914532"/>
                  <a:gd name="connsiteX2" fmla="*/ 1709146 w 1914532"/>
                  <a:gd name="connsiteY2" fmla="*/ 461420 h 1914532"/>
                  <a:gd name="connsiteX3" fmla="*/ 1709146 w 1914532"/>
                  <a:gd name="connsiteY3" fmla="*/ 1453113 h 1914532"/>
                  <a:gd name="connsiteX4" fmla="*/ 1453113 w 1914532"/>
                  <a:gd name="connsiteY4" fmla="*/ 1709146 h 1914532"/>
                  <a:gd name="connsiteX5" fmla="*/ 461419 w 1914532"/>
                  <a:gd name="connsiteY5" fmla="*/ 1709146 h 1914532"/>
                  <a:gd name="connsiteX6" fmla="*/ 205386 w 1914532"/>
                  <a:gd name="connsiteY6" fmla="*/ 1453113 h 1914532"/>
                  <a:gd name="connsiteX7" fmla="*/ 205386 w 1914532"/>
                  <a:gd name="connsiteY7" fmla="*/ 461420 h 1914532"/>
                  <a:gd name="connsiteX8" fmla="*/ 461419 w 1914532"/>
                  <a:gd name="connsiteY8" fmla="*/ 205386 h 1914532"/>
                  <a:gd name="connsiteX9" fmla="*/ 957266 w 1914532"/>
                  <a:gd name="connsiteY9" fmla="*/ 0 h 1914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532" h="1914532">
                    <a:moveTo>
                      <a:pt x="957266" y="0"/>
                    </a:moveTo>
                    <a:cubicBezTo>
                      <a:pt x="1136727" y="0"/>
                      <a:pt x="1316188" y="68462"/>
                      <a:pt x="1453113" y="205386"/>
                    </a:cubicBezTo>
                    <a:lnTo>
                      <a:pt x="1709146" y="461420"/>
                    </a:lnTo>
                    <a:cubicBezTo>
                      <a:pt x="1982995" y="735268"/>
                      <a:pt x="1982995" y="1179264"/>
                      <a:pt x="1709146" y="1453113"/>
                    </a:cubicBezTo>
                    <a:lnTo>
                      <a:pt x="1453113" y="1709146"/>
                    </a:lnTo>
                    <a:cubicBezTo>
                      <a:pt x="1179264" y="1982995"/>
                      <a:pt x="735268" y="1982995"/>
                      <a:pt x="461419" y="1709146"/>
                    </a:cubicBezTo>
                    <a:lnTo>
                      <a:pt x="205386" y="1453113"/>
                    </a:lnTo>
                    <a:cubicBezTo>
                      <a:pt x="-68462" y="1179264"/>
                      <a:pt x="-68462" y="735268"/>
                      <a:pt x="205386" y="461420"/>
                    </a:cubicBezTo>
                    <a:lnTo>
                      <a:pt x="461419" y="205386"/>
                    </a:lnTo>
                    <a:cubicBezTo>
                      <a:pt x="598344" y="68462"/>
                      <a:pt x="777805" y="0"/>
                      <a:pt x="957266" y="0"/>
                    </a:cubicBezTo>
                    <a:close/>
                  </a:path>
                </a:pathLst>
              </a:custGeom>
            </p:spPr>
          </p:pic>
        </p:grpSp>
      </p:grpSp>
      <p:sp>
        <p:nvSpPr>
          <p:cNvPr id="89" name="Text Placeholder 7">
            <a:extLst>
              <a:ext uri="{FF2B5EF4-FFF2-40B4-BE49-F238E27FC236}">
                <a16:creationId xmlns:a16="http://schemas.microsoft.com/office/drawing/2014/main" id="{AC926E05-D448-483A-833D-DD6B28007C69}"/>
              </a:ext>
            </a:extLst>
          </p:cNvPr>
          <p:cNvSpPr txBox="1">
            <a:spLocks/>
          </p:cNvSpPr>
          <p:nvPr/>
        </p:nvSpPr>
        <p:spPr>
          <a:xfrm>
            <a:off x="1084267" y="1209367"/>
            <a:ext cx="5178088" cy="698869"/>
          </a:xfrm>
          <a:prstGeom prst="rect">
            <a:avLst/>
          </a:prstGeom>
          <a:effectLst>
            <a:outerShdw blurRad="381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4400" b="1" dirty="0">
                <a:solidFill>
                  <a:schemeClr val="bg1"/>
                </a:solidFill>
              </a:rPr>
              <a:t>Наша команда</a:t>
            </a:r>
            <a:endParaRPr lang="id-ID" sz="4400" b="1" dirty="0">
              <a:solidFill>
                <a:schemeClr val="bg1"/>
              </a:solidFill>
              <a:latin typeface="HelveticaNeue medium" panose="000004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89115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36"/>
          <p:cNvSpPr/>
          <p:nvPr/>
        </p:nvSpPr>
        <p:spPr>
          <a:xfrm rot="2700000">
            <a:off x="-24367" y="5630552"/>
            <a:ext cx="1016000" cy="167056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8" name="Rectangle: Rounded Corners 37"/>
          <p:cNvSpPr/>
          <p:nvPr/>
        </p:nvSpPr>
        <p:spPr>
          <a:xfrm rot="2700000" flipH="1">
            <a:off x="287938" y="5169707"/>
            <a:ext cx="82145" cy="126846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Rectangle: Rounded Corners 38"/>
          <p:cNvSpPr/>
          <p:nvPr/>
        </p:nvSpPr>
        <p:spPr>
          <a:xfrm rot="2700000" flipH="1">
            <a:off x="2351198" y="4352866"/>
            <a:ext cx="45719" cy="200455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Rectangle: Rounded Corners 39"/>
          <p:cNvSpPr/>
          <p:nvPr/>
        </p:nvSpPr>
        <p:spPr>
          <a:xfrm rot="2700000" flipH="1">
            <a:off x="7612728" y="4063217"/>
            <a:ext cx="45793" cy="381159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Rectangle: Rounded Corners 40"/>
          <p:cNvSpPr/>
          <p:nvPr/>
        </p:nvSpPr>
        <p:spPr>
          <a:xfrm rot="2700000">
            <a:off x="10575556" y="-2630215"/>
            <a:ext cx="1016000" cy="561702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2" name="Rectangle: Rounded Corners 41"/>
          <p:cNvSpPr/>
          <p:nvPr/>
        </p:nvSpPr>
        <p:spPr>
          <a:xfrm rot="2700000">
            <a:off x="11129781" y="620978"/>
            <a:ext cx="695083" cy="152637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43" name="Group 42"/>
          <p:cNvGrpSpPr/>
          <p:nvPr/>
        </p:nvGrpSpPr>
        <p:grpSpPr>
          <a:xfrm>
            <a:off x="10930825" y="831111"/>
            <a:ext cx="1092994" cy="1106107"/>
            <a:chOff x="9789319" y="1181099"/>
            <a:chExt cx="1092994" cy="1106107"/>
          </a:xfrm>
        </p:grpSpPr>
        <p:sp>
          <p:nvSpPr>
            <p:cNvPr id="44" name="Oval 43"/>
            <p:cNvSpPr/>
            <p:nvPr/>
          </p:nvSpPr>
          <p:spPr>
            <a:xfrm>
              <a:off x="10365582" y="1181099"/>
              <a:ext cx="516731" cy="5167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5" name="Oval 44"/>
            <p:cNvSpPr/>
            <p:nvPr/>
          </p:nvSpPr>
          <p:spPr>
            <a:xfrm>
              <a:off x="9789319" y="1770475"/>
              <a:ext cx="516731" cy="5167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-610238" y="-1805690"/>
            <a:ext cx="15523628" cy="7372314"/>
            <a:chOff x="-644962" y="-1805690"/>
            <a:chExt cx="15523628" cy="7372314"/>
          </a:xfrm>
        </p:grpSpPr>
        <p:sp>
          <p:nvSpPr>
            <p:cNvPr id="47" name="Rectangle: Rounded Corners 46"/>
            <p:cNvSpPr/>
            <p:nvPr/>
          </p:nvSpPr>
          <p:spPr>
            <a:xfrm rot="2700000">
              <a:off x="11562152" y="-3645270"/>
              <a:ext cx="1016000" cy="561702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49" name="Rectangle: Rounded Corners 48"/>
            <p:cNvSpPr/>
            <p:nvPr/>
          </p:nvSpPr>
          <p:spPr>
            <a:xfrm rot="2700000">
              <a:off x="10580305" y="-4106204"/>
              <a:ext cx="1016000" cy="561702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50" name="Rectangle: Rounded Corners 49"/>
            <p:cNvSpPr/>
            <p:nvPr/>
          </p:nvSpPr>
          <p:spPr>
            <a:xfrm rot="2700000" flipH="1">
              <a:off x="9656665" y="2296495"/>
              <a:ext cx="184279" cy="383177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2" name="Rectangle: Rounded Corners 51"/>
            <p:cNvSpPr/>
            <p:nvPr/>
          </p:nvSpPr>
          <p:spPr>
            <a:xfrm rot="2700000">
              <a:off x="7063233" y="373967"/>
              <a:ext cx="550790" cy="16705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83" name="Rectangle: Rounded Corners 82"/>
            <p:cNvSpPr/>
            <p:nvPr/>
          </p:nvSpPr>
          <p:spPr>
            <a:xfrm rot="2700000">
              <a:off x="7552981" y="-744033"/>
              <a:ext cx="350766" cy="16705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84" name="Rectangle: Rounded Corners 83"/>
            <p:cNvSpPr/>
            <p:nvPr/>
          </p:nvSpPr>
          <p:spPr>
            <a:xfrm rot="2700000">
              <a:off x="2300396" y="-937515"/>
              <a:ext cx="350766" cy="16705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85" name="Rectangle: Rounded Corners 84"/>
            <p:cNvSpPr/>
            <p:nvPr/>
          </p:nvSpPr>
          <p:spPr>
            <a:xfrm rot="2700000">
              <a:off x="887945" y="-1179708"/>
              <a:ext cx="764930" cy="26443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86" name="Rectangle: Rounded Corners 85"/>
            <p:cNvSpPr/>
            <p:nvPr/>
          </p:nvSpPr>
          <p:spPr>
            <a:xfrm rot="2700000" flipH="1">
              <a:off x="625789" y="-228792"/>
              <a:ext cx="50701" cy="259220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7" name="Rectangle: Rounded Corners 86"/>
            <p:cNvSpPr/>
            <p:nvPr/>
          </p:nvSpPr>
          <p:spPr>
            <a:xfrm rot="2700000" flipH="1">
              <a:off x="11207545" y="4393474"/>
              <a:ext cx="66130" cy="228016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8" name="Rectangle 3">
            <a:extLst>
              <a:ext uri="{FF2B5EF4-FFF2-40B4-BE49-F238E27FC236}">
                <a16:creationId xmlns:a16="http://schemas.microsoft.com/office/drawing/2014/main" id="{3759595B-D244-4329-A645-B333CB7E98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30" name="Group 14">
            <a:extLst>
              <a:ext uri="{FF2B5EF4-FFF2-40B4-BE49-F238E27FC236}">
                <a16:creationId xmlns:a16="http://schemas.microsoft.com/office/drawing/2014/main" id="{40A722BD-8644-419F-B3DA-39973DC207CB}"/>
              </a:ext>
            </a:extLst>
          </p:cNvPr>
          <p:cNvGrpSpPr/>
          <p:nvPr/>
        </p:nvGrpSpPr>
        <p:grpSpPr>
          <a:xfrm>
            <a:off x="757084" y="4863651"/>
            <a:ext cx="2863934" cy="875131"/>
            <a:chOff x="594956" y="4796518"/>
            <a:chExt cx="2863934" cy="875131"/>
          </a:xfrm>
        </p:grpSpPr>
        <p:sp>
          <p:nvSpPr>
            <p:cNvPr id="31" name="Rectangle 11">
              <a:extLst>
                <a:ext uri="{FF2B5EF4-FFF2-40B4-BE49-F238E27FC236}">
                  <a16:creationId xmlns:a16="http://schemas.microsoft.com/office/drawing/2014/main" id="{8946680A-A8A1-4C72-9789-638389D49C8E}"/>
                </a:ext>
              </a:extLst>
            </p:cNvPr>
            <p:cNvSpPr/>
            <p:nvPr/>
          </p:nvSpPr>
          <p:spPr>
            <a:xfrm>
              <a:off x="856640" y="4796518"/>
              <a:ext cx="2376171" cy="3606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ru-RU" sz="1600" dirty="0">
                  <a:solidFill>
                    <a:schemeClr val="bg1">
                      <a:lumMod val="95000"/>
                    </a:schemeClr>
                  </a:solidFill>
                  <a:latin typeface="HelveticaNeue medium" panose="00000400000000000000" pitchFamily="2" charset="0"/>
                  <a:cs typeface="Segoe UI" panose="020B0502040204020203" pitchFamily="34" charset="0"/>
                </a:rPr>
                <a:t>Павлов Валерий  </a:t>
              </a:r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HelveticaNeue medium" panose="00000400000000000000" pitchFamily="2" charset="0"/>
                  <a:cs typeface="Segoe UI" panose="020B0502040204020203" pitchFamily="34" charset="0"/>
                </a:rPr>
                <a:t> </a:t>
              </a:r>
            </a:p>
          </p:txBody>
        </p:sp>
        <p:sp>
          <p:nvSpPr>
            <p:cNvPr id="32" name="Rectangle 12">
              <a:extLst>
                <a:ext uri="{FF2B5EF4-FFF2-40B4-BE49-F238E27FC236}">
                  <a16:creationId xmlns:a16="http://schemas.microsoft.com/office/drawing/2014/main" id="{01746CA3-2FFD-468D-91F4-0ED68B3406CF}"/>
                </a:ext>
              </a:extLst>
            </p:cNvPr>
            <p:cNvSpPr/>
            <p:nvPr/>
          </p:nvSpPr>
          <p:spPr>
            <a:xfrm>
              <a:off x="594956" y="5086039"/>
              <a:ext cx="2863934" cy="585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ru-RU" sz="1400" dirty="0">
                  <a:solidFill>
                    <a:schemeClr val="bg1">
                      <a:lumMod val="65000"/>
                    </a:schemeClr>
                  </a:solidFill>
                  <a:latin typeface="HelveticaNeue medium" panose="00000400000000000000" pitchFamily="2" charset="0"/>
                  <a:cs typeface="Segoe UI" panose="020B0502040204020203" pitchFamily="34" charset="0"/>
                </a:rPr>
                <a:t>Капитан команды </a:t>
              </a:r>
            </a:p>
            <a:p>
              <a:pPr algn="ctr">
                <a:lnSpc>
                  <a:spcPct val="120000"/>
                </a:lnSpc>
              </a:pPr>
              <a:r>
                <a:rPr lang="ru-RU" sz="1400" dirty="0" err="1">
                  <a:solidFill>
                    <a:schemeClr val="bg1">
                      <a:lumMod val="65000"/>
                    </a:schemeClr>
                  </a:solidFill>
                  <a:latin typeface="HelveticaNeue medium" panose="00000400000000000000" pitchFamily="2" charset="0"/>
                  <a:cs typeface="Segoe UI" panose="020B0502040204020203" pitchFamily="34" charset="0"/>
                </a:rPr>
                <a:t>Backend</a:t>
              </a:r>
              <a:r>
                <a:rPr lang="ru-RU" sz="1400" dirty="0">
                  <a:solidFill>
                    <a:schemeClr val="bg1">
                      <a:lumMod val="65000"/>
                    </a:schemeClr>
                  </a:solidFill>
                  <a:latin typeface="HelveticaNeue medium" panose="00000400000000000000" pitchFamily="2" charset="0"/>
                  <a:cs typeface="Segoe UI" panose="020B0502040204020203" pitchFamily="34" charset="0"/>
                </a:rPr>
                <a:t>–разработчик  </a:t>
              </a:r>
            </a:p>
          </p:txBody>
        </p:sp>
      </p:grpSp>
      <p:grpSp>
        <p:nvGrpSpPr>
          <p:cNvPr id="33" name="Group 16">
            <a:extLst>
              <a:ext uri="{FF2B5EF4-FFF2-40B4-BE49-F238E27FC236}">
                <a16:creationId xmlns:a16="http://schemas.microsoft.com/office/drawing/2014/main" id="{1BFC8883-AFFE-4E92-BA4A-8E35DED2CCFE}"/>
              </a:ext>
            </a:extLst>
          </p:cNvPr>
          <p:cNvGrpSpPr/>
          <p:nvPr/>
        </p:nvGrpSpPr>
        <p:grpSpPr>
          <a:xfrm>
            <a:off x="3621018" y="4863651"/>
            <a:ext cx="2376171" cy="616342"/>
            <a:chOff x="856640" y="4796518"/>
            <a:chExt cx="2376171" cy="616342"/>
          </a:xfrm>
        </p:grpSpPr>
        <p:sp>
          <p:nvSpPr>
            <p:cNvPr id="34" name="Rectangle 17">
              <a:extLst>
                <a:ext uri="{FF2B5EF4-FFF2-40B4-BE49-F238E27FC236}">
                  <a16:creationId xmlns:a16="http://schemas.microsoft.com/office/drawing/2014/main" id="{BAF7F679-195C-4228-BD0D-B0BCDB610AE5}"/>
                </a:ext>
              </a:extLst>
            </p:cNvPr>
            <p:cNvSpPr/>
            <p:nvPr/>
          </p:nvSpPr>
          <p:spPr>
            <a:xfrm>
              <a:off x="856640" y="4796518"/>
              <a:ext cx="2376171" cy="3606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ru-RU" sz="1600" dirty="0">
                  <a:solidFill>
                    <a:schemeClr val="bg1">
                      <a:lumMod val="95000"/>
                    </a:schemeClr>
                  </a:solidFill>
                  <a:latin typeface="HelveticaNeue medium" panose="00000400000000000000" pitchFamily="2" charset="0"/>
                  <a:cs typeface="Segoe UI" panose="020B0502040204020203" pitchFamily="34" charset="0"/>
                </a:rPr>
                <a:t>Корчагин Владислав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  <a:latin typeface="HelveticaNeue medium" panose="00000400000000000000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35" name="Rectangle 18">
              <a:extLst>
                <a:ext uri="{FF2B5EF4-FFF2-40B4-BE49-F238E27FC236}">
                  <a16:creationId xmlns:a16="http://schemas.microsoft.com/office/drawing/2014/main" id="{E7ACB63B-8705-4B78-8A3B-33A0071A6FD9}"/>
                </a:ext>
              </a:extLst>
            </p:cNvPr>
            <p:cNvSpPr/>
            <p:nvPr/>
          </p:nvSpPr>
          <p:spPr>
            <a:xfrm>
              <a:off x="856640" y="5086039"/>
              <a:ext cx="2376171" cy="3268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HelveticaNeue medium" panose="00000400000000000000" pitchFamily="2" charset="0"/>
                  <a:cs typeface="Segoe UI" panose="020B0502040204020203" pitchFamily="34" charset="0"/>
                </a:rPr>
                <a:t>Backend – </a:t>
              </a:r>
              <a:r>
                <a:rPr lang="ru-RU" sz="1400" dirty="0">
                  <a:solidFill>
                    <a:schemeClr val="bg1">
                      <a:lumMod val="65000"/>
                    </a:schemeClr>
                  </a:solidFill>
                  <a:latin typeface="HelveticaNeue medium" panose="00000400000000000000" pitchFamily="2" charset="0"/>
                  <a:cs typeface="Segoe UI" panose="020B0502040204020203" pitchFamily="34" charset="0"/>
                </a:rPr>
                <a:t>разработчик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HelveticaNeue medium" panose="00000400000000000000" pitchFamily="2" charset="0"/>
                <a:cs typeface="Segoe UI" panose="020B0502040204020203" pitchFamily="34" charset="0"/>
              </a:endParaRPr>
            </a:p>
          </p:txBody>
        </p:sp>
      </p:grpSp>
      <p:sp>
        <p:nvSpPr>
          <p:cNvPr id="36" name="Rectangle 19">
            <a:extLst>
              <a:ext uri="{FF2B5EF4-FFF2-40B4-BE49-F238E27FC236}">
                <a16:creationId xmlns:a16="http://schemas.microsoft.com/office/drawing/2014/main" id="{1FE2BB64-46F8-4E9E-851A-7F1581D4E8DC}"/>
              </a:ext>
            </a:extLst>
          </p:cNvPr>
          <p:cNvSpPr/>
          <p:nvPr/>
        </p:nvSpPr>
        <p:spPr>
          <a:xfrm>
            <a:off x="3519948" y="5513783"/>
            <a:ext cx="2681119" cy="293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1200" i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Ответственный за документацию</a:t>
            </a:r>
            <a:endParaRPr lang="en-US" sz="1200" i="1" dirty="0">
              <a:solidFill>
                <a:schemeClr val="bg1">
                  <a:lumMod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48" name="Group 20">
            <a:extLst>
              <a:ext uri="{FF2B5EF4-FFF2-40B4-BE49-F238E27FC236}">
                <a16:creationId xmlns:a16="http://schemas.microsoft.com/office/drawing/2014/main" id="{55AB8790-C328-4820-BC95-6517C78A3471}"/>
              </a:ext>
            </a:extLst>
          </p:cNvPr>
          <p:cNvGrpSpPr/>
          <p:nvPr/>
        </p:nvGrpSpPr>
        <p:grpSpPr>
          <a:xfrm>
            <a:off x="6201067" y="4863651"/>
            <a:ext cx="2376171" cy="875131"/>
            <a:chOff x="856640" y="4796518"/>
            <a:chExt cx="2376171" cy="875131"/>
          </a:xfrm>
        </p:grpSpPr>
        <p:sp>
          <p:nvSpPr>
            <p:cNvPr id="54" name="Rectangle 21">
              <a:extLst>
                <a:ext uri="{FF2B5EF4-FFF2-40B4-BE49-F238E27FC236}">
                  <a16:creationId xmlns:a16="http://schemas.microsoft.com/office/drawing/2014/main" id="{1C604E8B-99B7-4A1E-BB69-B0594250485B}"/>
                </a:ext>
              </a:extLst>
            </p:cNvPr>
            <p:cNvSpPr/>
            <p:nvPr/>
          </p:nvSpPr>
          <p:spPr>
            <a:xfrm>
              <a:off x="856640" y="4796518"/>
              <a:ext cx="2376171" cy="3606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ru-RU" sz="1600" dirty="0">
                  <a:solidFill>
                    <a:schemeClr val="bg1">
                      <a:lumMod val="95000"/>
                    </a:schemeClr>
                  </a:solidFill>
                  <a:latin typeface="HelveticaNeue medium" panose="00000400000000000000" pitchFamily="2" charset="0"/>
                  <a:cs typeface="Segoe UI" panose="020B0502040204020203" pitchFamily="34" charset="0"/>
                </a:rPr>
                <a:t>Кучмий Леонид 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  <a:latin typeface="HelveticaNeue medium" panose="00000400000000000000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55" name="Rectangle 22">
              <a:extLst>
                <a:ext uri="{FF2B5EF4-FFF2-40B4-BE49-F238E27FC236}">
                  <a16:creationId xmlns:a16="http://schemas.microsoft.com/office/drawing/2014/main" id="{3EA440B5-2626-46B7-BA79-9C047D4F042B}"/>
                </a:ext>
              </a:extLst>
            </p:cNvPr>
            <p:cNvSpPr/>
            <p:nvPr/>
          </p:nvSpPr>
          <p:spPr>
            <a:xfrm>
              <a:off x="856640" y="5086039"/>
              <a:ext cx="2376171" cy="585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ru-RU" sz="1400" dirty="0">
                  <a:solidFill>
                    <a:schemeClr val="bg1">
                      <a:lumMod val="65000"/>
                    </a:schemeClr>
                  </a:solidFill>
                  <a:latin typeface="HelveticaNeue medium" panose="00000400000000000000" pitchFamily="2" charset="0"/>
                  <a:cs typeface="Segoe UI" panose="020B0502040204020203" pitchFamily="34" charset="0"/>
                </a:rPr>
                <a:t>Дизайнер,</a:t>
              </a:r>
            </a:p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HelveticaNeue medium" panose="00000400000000000000" pitchFamily="2" charset="0"/>
                  <a:cs typeface="Segoe UI" panose="020B0502040204020203" pitchFamily="34" charset="0"/>
                </a:rPr>
                <a:t>Frontend-</a:t>
              </a:r>
              <a:r>
                <a:rPr lang="ru-RU" sz="1400" dirty="0">
                  <a:solidFill>
                    <a:schemeClr val="bg1">
                      <a:lumMod val="65000"/>
                    </a:schemeClr>
                  </a:solidFill>
                  <a:latin typeface="HelveticaNeue medium" panose="00000400000000000000" pitchFamily="2" charset="0"/>
                  <a:cs typeface="Segoe UI" panose="020B0502040204020203" pitchFamily="34" charset="0"/>
                </a:rPr>
                <a:t>разработчик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HelveticaNeue medium" panose="00000400000000000000" pitchFamily="2" charset="0"/>
                <a:cs typeface="Segoe UI" panose="020B0502040204020203" pitchFamily="34" charset="0"/>
              </a:endParaRPr>
            </a:p>
          </p:txBody>
        </p:sp>
      </p:grpSp>
      <p:sp>
        <p:nvSpPr>
          <p:cNvPr id="56" name="Rectangle 23">
            <a:extLst>
              <a:ext uri="{FF2B5EF4-FFF2-40B4-BE49-F238E27FC236}">
                <a16:creationId xmlns:a16="http://schemas.microsoft.com/office/drawing/2014/main" id="{4159097E-8B1F-4F34-AB79-CFB5A1515CEA}"/>
              </a:ext>
            </a:extLst>
          </p:cNvPr>
          <p:cNvSpPr/>
          <p:nvPr/>
        </p:nvSpPr>
        <p:spPr>
          <a:xfrm>
            <a:off x="6157373" y="5719062"/>
            <a:ext cx="2489200" cy="293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1200" i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Тестировщик</a:t>
            </a:r>
            <a:endParaRPr lang="en-US" sz="1200" i="1" dirty="0">
              <a:solidFill>
                <a:schemeClr val="bg1">
                  <a:lumMod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57" name="Group 24">
            <a:extLst>
              <a:ext uri="{FF2B5EF4-FFF2-40B4-BE49-F238E27FC236}">
                <a16:creationId xmlns:a16="http://schemas.microsoft.com/office/drawing/2014/main" id="{C56117F2-1425-4BBC-A9EA-ED9A5DFBCF9F}"/>
              </a:ext>
            </a:extLst>
          </p:cNvPr>
          <p:cNvGrpSpPr/>
          <p:nvPr/>
        </p:nvGrpSpPr>
        <p:grpSpPr>
          <a:xfrm>
            <a:off x="8737422" y="4863651"/>
            <a:ext cx="2697494" cy="918987"/>
            <a:chOff x="856640" y="4796518"/>
            <a:chExt cx="2697494" cy="918987"/>
          </a:xfrm>
        </p:grpSpPr>
        <p:sp>
          <p:nvSpPr>
            <p:cNvPr id="58" name="Rectangle 25">
              <a:extLst>
                <a:ext uri="{FF2B5EF4-FFF2-40B4-BE49-F238E27FC236}">
                  <a16:creationId xmlns:a16="http://schemas.microsoft.com/office/drawing/2014/main" id="{7FD62EF5-C4B8-4012-B4F5-1ED4E1C0E43D}"/>
                </a:ext>
              </a:extLst>
            </p:cNvPr>
            <p:cNvSpPr/>
            <p:nvPr/>
          </p:nvSpPr>
          <p:spPr>
            <a:xfrm>
              <a:off x="856640" y="4796518"/>
              <a:ext cx="2697494" cy="6560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ru-RU" sz="1600" dirty="0">
                  <a:solidFill>
                    <a:schemeClr val="bg1">
                      <a:lumMod val="95000"/>
                    </a:schemeClr>
                  </a:solidFill>
                  <a:latin typeface="HelveticaNeue medium" panose="00000400000000000000" pitchFamily="2" charset="0"/>
                  <a:cs typeface="Segoe UI" panose="020B0502040204020203" pitchFamily="34" charset="0"/>
                </a:rPr>
                <a:t>Хамдамов </a:t>
              </a:r>
              <a:r>
                <a:rPr lang="ru-RU" sz="1600" dirty="0" err="1">
                  <a:solidFill>
                    <a:schemeClr val="bg1">
                      <a:lumMod val="95000"/>
                    </a:schemeClr>
                  </a:solidFill>
                  <a:latin typeface="HelveticaNeue medium" panose="00000400000000000000" pitchFamily="2" charset="0"/>
                  <a:cs typeface="Segoe UI" panose="020B0502040204020203" pitchFamily="34" charset="0"/>
                </a:rPr>
                <a:t>Хабибулло</a:t>
              </a:r>
              <a:r>
                <a:rPr lang="ru-RU" sz="1600" dirty="0">
                  <a:solidFill>
                    <a:schemeClr val="bg1">
                      <a:lumMod val="95000"/>
                    </a:schemeClr>
                  </a:solidFill>
                  <a:latin typeface="HelveticaNeue medium" panose="00000400000000000000" pitchFamily="2" charset="0"/>
                  <a:cs typeface="Segoe UI" panose="020B0502040204020203" pitchFamily="34" charset="0"/>
                </a:rPr>
                <a:t> </a:t>
              </a:r>
              <a:r>
                <a:rPr lang="ru-RU" sz="1600" dirty="0" err="1">
                  <a:solidFill>
                    <a:schemeClr val="bg1">
                      <a:lumMod val="95000"/>
                    </a:schemeClr>
                  </a:solidFill>
                  <a:latin typeface="HelveticaNeue medium" panose="00000400000000000000" pitchFamily="2" charset="0"/>
                  <a:cs typeface="Segoe UI" panose="020B0502040204020203" pitchFamily="34" charset="0"/>
                </a:rPr>
                <a:t>Салохиддинугли</a:t>
              </a:r>
              <a:r>
                <a:rPr lang="ru-RU" sz="1600" dirty="0">
                  <a:solidFill>
                    <a:schemeClr val="bg1">
                      <a:lumMod val="95000"/>
                    </a:schemeClr>
                  </a:solidFill>
                  <a:latin typeface="HelveticaNeue medium" panose="00000400000000000000" pitchFamily="2" charset="0"/>
                  <a:cs typeface="Segoe UI" panose="020B0502040204020203" pitchFamily="34" charset="0"/>
                </a:rPr>
                <a:t> </a:t>
              </a:r>
              <a:endParaRPr lang="en-US" sz="1600" dirty="0">
                <a:solidFill>
                  <a:schemeClr val="bg1">
                    <a:lumMod val="95000"/>
                  </a:schemeClr>
                </a:solidFill>
                <a:latin typeface="HelveticaNeue medium" panose="00000400000000000000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59" name="Rectangle 26">
              <a:extLst>
                <a:ext uri="{FF2B5EF4-FFF2-40B4-BE49-F238E27FC236}">
                  <a16:creationId xmlns:a16="http://schemas.microsoft.com/office/drawing/2014/main" id="{77DD9E3B-9DF6-452B-9B7F-C647D6B6DB48}"/>
                </a:ext>
              </a:extLst>
            </p:cNvPr>
            <p:cNvSpPr/>
            <p:nvPr/>
          </p:nvSpPr>
          <p:spPr>
            <a:xfrm>
              <a:off x="956848" y="5388684"/>
              <a:ext cx="2376171" cy="3268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HelveticaNeue medium" panose="00000400000000000000" pitchFamily="2" charset="0"/>
                  <a:cs typeface="Segoe UI" panose="020B0502040204020203" pitchFamily="34" charset="0"/>
                </a:rPr>
                <a:t>Frontend-</a:t>
              </a:r>
              <a:r>
                <a:rPr lang="ru-RU" sz="1400" dirty="0">
                  <a:solidFill>
                    <a:schemeClr val="bg1">
                      <a:lumMod val="65000"/>
                    </a:schemeClr>
                  </a:solidFill>
                  <a:latin typeface="HelveticaNeue medium" panose="00000400000000000000" pitchFamily="2" charset="0"/>
                  <a:cs typeface="Segoe UI" panose="020B0502040204020203" pitchFamily="34" charset="0"/>
                </a:rPr>
                <a:t>разработчик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HelveticaNeue medium" panose="00000400000000000000" pitchFamily="2" charset="0"/>
                <a:cs typeface="Segoe UI" panose="020B0502040204020203" pitchFamily="34" charset="0"/>
              </a:endParaRPr>
            </a:p>
          </p:txBody>
        </p:sp>
      </p:grpSp>
      <p:sp>
        <p:nvSpPr>
          <p:cNvPr id="60" name="Rectangle 27">
            <a:extLst>
              <a:ext uri="{FF2B5EF4-FFF2-40B4-BE49-F238E27FC236}">
                <a16:creationId xmlns:a16="http://schemas.microsoft.com/office/drawing/2014/main" id="{BD542FEB-0BC3-450F-9BF9-641E70620205}"/>
              </a:ext>
            </a:extLst>
          </p:cNvPr>
          <p:cNvSpPr/>
          <p:nvPr/>
        </p:nvSpPr>
        <p:spPr>
          <a:xfrm>
            <a:off x="8737422" y="5741733"/>
            <a:ext cx="2489200" cy="293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1200" i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Тестировщик</a:t>
            </a:r>
            <a:endParaRPr lang="en-US" sz="1200" i="1" dirty="0">
              <a:solidFill>
                <a:schemeClr val="bg1">
                  <a:lumMod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A4EF3F1D-892B-4230-B5CF-DA5C1C578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49587" y="2686209"/>
            <a:ext cx="1914532" cy="1914532"/>
          </a:xfrm>
          <a:custGeom>
            <a:avLst/>
            <a:gdLst>
              <a:gd name="connsiteX0" fmla="*/ 957266 w 1914532"/>
              <a:gd name="connsiteY0" fmla="*/ 0 h 1914532"/>
              <a:gd name="connsiteX1" fmla="*/ 1453113 w 1914532"/>
              <a:gd name="connsiteY1" fmla="*/ 205386 h 1914532"/>
              <a:gd name="connsiteX2" fmla="*/ 1709146 w 1914532"/>
              <a:gd name="connsiteY2" fmla="*/ 461420 h 1914532"/>
              <a:gd name="connsiteX3" fmla="*/ 1709146 w 1914532"/>
              <a:gd name="connsiteY3" fmla="*/ 1453113 h 1914532"/>
              <a:gd name="connsiteX4" fmla="*/ 1453113 w 1914532"/>
              <a:gd name="connsiteY4" fmla="*/ 1709146 h 1914532"/>
              <a:gd name="connsiteX5" fmla="*/ 461419 w 1914532"/>
              <a:gd name="connsiteY5" fmla="*/ 1709146 h 1914532"/>
              <a:gd name="connsiteX6" fmla="*/ 205386 w 1914532"/>
              <a:gd name="connsiteY6" fmla="*/ 1453113 h 1914532"/>
              <a:gd name="connsiteX7" fmla="*/ 205386 w 1914532"/>
              <a:gd name="connsiteY7" fmla="*/ 461420 h 1914532"/>
              <a:gd name="connsiteX8" fmla="*/ 461419 w 1914532"/>
              <a:gd name="connsiteY8" fmla="*/ 205386 h 1914532"/>
              <a:gd name="connsiteX9" fmla="*/ 957266 w 1914532"/>
              <a:gd name="connsiteY9" fmla="*/ 0 h 1914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14532" h="1914532">
                <a:moveTo>
                  <a:pt x="957266" y="0"/>
                </a:moveTo>
                <a:cubicBezTo>
                  <a:pt x="1136727" y="0"/>
                  <a:pt x="1316188" y="68462"/>
                  <a:pt x="1453113" y="205386"/>
                </a:cubicBezTo>
                <a:lnTo>
                  <a:pt x="1709146" y="461420"/>
                </a:lnTo>
                <a:cubicBezTo>
                  <a:pt x="1982995" y="735268"/>
                  <a:pt x="1982995" y="1179264"/>
                  <a:pt x="1709146" y="1453113"/>
                </a:cubicBezTo>
                <a:lnTo>
                  <a:pt x="1453113" y="1709146"/>
                </a:lnTo>
                <a:cubicBezTo>
                  <a:pt x="1179264" y="1982995"/>
                  <a:pt x="735268" y="1982995"/>
                  <a:pt x="461419" y="1709146"/>
                </a:cubicBezTo>
                <a:lnTo>
                  <a:pt x="205386" y="1453113"/>
                </a:lnTo>
                <a:cubicBezTo>
                  <a:pt x="-68462" y="1179264"/>
                  <a:pt x="-68462" y="735268"/>
                  <a:pt x="205386" y="461420"/>
                </a:cubicBezTo>
                <a:lnTo>
                  <a:pt x="461419" y="205386"/>
                </a:lnTo>
                <a:cubicBezTo>
                  <a:pt x="598344" y="68462"/>
                  <a:pt x="777805" y="0"/>
                  <a:pt x="957266" y="0"/>
                </a:cubicBezTo>
                <a:close/>
              </a:path>
            </a:pathLst>
          </a:cu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FCCED535-F202-4B8C-B59A-12E3805BA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48710" y="2686209"/>
            <a:ext cx="1914532" cy="1914532"/>
          </a:xfrm>
          <a:custGeom>
            <a:avLst/>
            <a:gdLst>
              <a:gd name="connsiteX0" fmla="*/ 957266 w 1914532"/>
              <a:gd name="connsiteY0" fmla="*/ 0 h 1914532"/>
              <a:gd name="connsiteX1" fmla="*/ 1453113 w 1914532"/>
              <a:gd name="connsiteY1" fmla="*/ 205386 h 1914532"/>
              <a:gd name="connsiteX2" fmla="*/ 1709146 w 1914532"/>
              <a:gd name="connsiteY2" fmla="*/ 461420 h 1914532"/>
              <a:gd name="connsiteX3" fmla="*/ 1709146 w 1914532"/>
              <a:gd name="connsiteY3" fmla="*/ 1453113 h 1914532"/>
              <a:gd name="connsiteX4" fmla="*/ 1453113 w 1914532"/>
              <a:gd name="connsiteY4" fmla="*/ 1709146 h 1914532"/>
              <a:gd name="connsiteX5" fmla="*/ 461419 w 1914532"/>
              <a:gd name="connsiteY5" fmla="*/ 1709146 h 1914532"/>
              <a:gd name="connsiteX6" fmla="*/ 205386 w 1914532"/>
              <a:gd name="connsiteY6" fmla="*/ 1453113 h 1914532"/>
              <a:gd name="connsiteX7" fmla="*/ 205386 w 1914532"/>
              <a:gd name="connsiteY7" fmla="*/ 461420 h 1914532"/>
              <a:gd name="connsiteX8" fmla="*/ 461419 w 1914532"/>
              <a:gd name="connsiteY8" fmla="*/ 205386 h 1914532"/>
              <a:gd name="connsiteX9" fmla="*/ 957266 w 1914532"/>
              <a:gd name="connsiteY9" fmla="*/ 0 h 1914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14532" h="1914532">
                <a:moveTo>
                  <a:pt x="957266" y="0"/>
                </a:moveTo>
                <a:cubicBezTo>
                  <a:pt x="1136727" y="0"/>
                  <a:pt x="1316188" y="68462"/>
                  <a:pt x="1453113" y="205386"/>
                </a:cubicBezTo>
                <a:lnTo>
                  <a:pt x="1709146" y="461420"/>
                </a:lnTo>
                <a:cubicBezTo>
                  <a:pt x="1982995" y="735268"/>
                  <a:pt x="1982995" y="1179264"/>
                  <a:pt x="1709146" y="1453113"/>
                </a:cubicBezTo>
                <a:lnTo>
                  <a:pt x="1453113" y="1709146"/>
                </a:lnTo>
                <a:cubicBezTo>
                  <a:pt x="1179264" y="1982995"/>
                  <a:pt x="735268" y="1982995"/>
                  <a:pt x="461419" y="1709146"/>
                </a:cubicBezTo>
                <a:lnTo>
                  <a:pt x="205386" y="1453113"/>
                </a:lnTo>
                <a:cubicBezTo>
                  <a:pt x="-68462" y="1179264"/>
                  <a:pt x="-68462" y="735268"/>
                  <a:pt x="205386" y="461420"/>
                </a:cubicBezTo>
                <a:lnTo>
                  <a:pt x="461419" y="205386"/>
                </a:lnTo>
                <a:cubicBezTo>
                  <a:pt x="598344" y="68462"/>
                  <a:pt x="777805" y="0"/>
                  <a:pt x="957266" y="0"/>
                </a:cubicBezTo>
                <a:close/>
              </a:path>
            </a:pathLst>
          </a:cu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BC535BD2-5CA4-40EA-98A5-EDA067202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28759" y="2686209"/>
            <a:ext cx="1914532" cy="1914532"/>
          </a:xfrm>
          <a:custGeom>
            <a:avLst/>
            <a:gdLst>
              <a:gd name="connsiteX0" fmla="*/ 957266 w 1914532"/>
              <a:gd name="connsiteY0" fmla="*/ 0 h 1914532"/>
              <a:gd name="connsiteX1" fmla="*/ 1453113 w 1914532"/>
              <a:gd name="connsiteY1" fmla="*/ 205386 h 1914532"/>
              <a:gd name="connsiteX2" fmla="*/ 1709146 w 1914532"/>
              <a:gd name="connsiteY2" fmla="*/ 461420 h 1914532"/>
              <a:gd name="connsiteX3" fmla="*/ 1709146 w 1914532"/>
              <a:gd name="connsiteY3" fmla="*/ 1453113 h 1914532"/>
              <a:gd name="connsiteX4" fmla="*/ 1453113 w 1914532"/>
              <a:gd name="connsiteY4" fmla="*/ 1709146 h 1914532"/>
              <a:gd name="connsiteX5" fmla="*/ 461419 w 1914532"/>
              <a:gd name="connsiteY5" fmla="*/ 1709146 h 1914532"/>
              <a:gd name="connsiteX6" fmla="*/ 205386 w 1914532"/>
              <a:gd name="connsiteY6" fmla="*/ 1453113 h 1914532"/>
              <a:gd name="connsiteX7" fmla="*/ 205386 w 1914532"/>
              <a:gd name="connsiteY7" fmla="*/ 461420 h 1914532"/>
              <a:gd name="connsiteX8" fmla="*/ 461419 w 1914532"/>
              <a:gd name="connsiteY8" fmla="*/ 205386 h 1914532"/>
              <a:gd name="connsiteX9" fmla="*/ 957266 w 1914532"/>
              <a:gd name="connsiteY9" fmla="*/ 0 h 1914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14532" h="1914532">
                <a:moveTo>
                  <a:pt x="957266" y="0"/>
                </a:moveTo>
                <a:cubicBezTo>
                  <a:pt x="1136727" y="0"/>
                  <a:pt x="1316188" y="68462"/>
                  <a:pt x="1453113" y="205386"/>
                </a:cubicBezTo>
                <a:lnTo>
                  <a:pt x="1709146" y="461420"/>
                </a:lnTo>
                <a:cubicBezTo>
                  <a:pt x="1982995" y="735268"/>
                  <a:pt x="1982995" y="1179264"/>
                  <a:pt x="1709146" y="1453113"/>
                </a:cubicBezTo>
                <a:lnTo>
                  <a:pt x="1453113" y="1709146"/>
                </a:lnTo>
                <a:cubicBezTo>
                  <a:pt x="1179264" y="1982995"/>
                  <a:pt x="735268" y="1982995"/>
                  <a:pt x="461419" y="1709146"/>
                </a:cubicBezTo>
                <a:lnTo>
                  <a:pt x="205386" y="1453113"/>
                </a:lnTo>
                <a:cubicBezTo>
                  <a:pt x="-68462" y="1179264"/>
                  <a:pt x="-68462" y="735268"/>
                  <a:pt x="205386" y="461420"/>
                </a:cubicBezTo>
                <a:lnTo>
                  <a:pt x="461419" y="205386"/>
                </a:lnTo>
                <a:cubicBezTo>
                  <a:pt x="598344" y="68462"/>
                  <a:pt x="777805" y="0"/>
                  <a:pt x="957266" y="0"/>
                </a:cubicBezTo>
                <a:close/>
              </a:path>
            </a:pathLst>
          </a:custGeom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1B855AED-EF4C-42BC-BD71-F032548054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08808" y="2686209"/>
            <a:ext cx="1914532" cy="1914532"/>
          </a:xfrm>
          <a:custGeom>
            <a:avLst/>
            <a:gdLst>
              <a:gd name="connsiteX0" fmla="*/ 957266 w 1914532"/>
              <a:gd name="connsiteY0" fmla="*/ 0 h 1914532"/>
              <a:gd name="connsiteX1" fmla="*/ 1453113 w 1914532"/>
              <a:gd name="connsiteY1" fmla="*/ 205386 h 1914532"/>
              <a:gd name="connsiteX2" fmla="*/ 1709146 w 1914532"/>
              <a:gd name="connsiteY2" fmla="*/ 461420 h 1914532"/>
              <a:gd name="connsiteX3" fmla="*/ 1709146 w 1914532"/>
              <a:gd name="connsiteY3" fmla="*/ 1453113 h 1914532"/>
              <a:gd name="connsiteX4" fmla="*/ 1453113 w 1914532"/>
              <a:gd name="connsiteY4" fmla="*/ 1709146 h 1914532"/>
              <a:gd name="connsiteX5" fmla="*/ 461419 w 1914532"/>
              <a:gd name="connsiteY5" fmla="*/ 1709146 h 1914532"/>
              <a:gd name="connsiteX6" fmla="*/ 205386 w 1914532"/>
              <a:gd name="connsiteY6" fmla="*/ 1453113 h 1914532"/>
              <a:gd name="connsiteX7" fmla="*/ 205386 w 1914532"/>
              <a:gd name="connsiteY7" fmla="*/ 461420 h 1914532"/>
              <a:gd name="connsiteX8" fmla="*/ 461419 w 1914532"/>
              <a:gd name="connsiteY8" fmla="*/ 205386 h 1914532"/>
              <a:gd name="connsiteX9" fmla="*/ 957266 w 1914532"/>
              <a:gd name="connsiteY9" fmla="*/ 0 h 1914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14532" h="1914532">
                <a:moveTo>
                  <a:pt x="957266" y="0"/>
                </a:moveTo>
                <a:cubicBezTo>
                  <a:pt x="1136727" y="0"/>
                  <a:pt x="1316188" y="68462"/>
                  <a:pt x="1453113" y="205386"/>
                </a:cubicBezTo>
                <a:lnTo>
                  <a:pt x="1709146" y="461420"/>
                </a:lnTo>
                <a:cubicBezTo>
                  <a:pt x="1982995" y="735268"/>
                  <a:pt x="1982995" y="1179264"/>
                  <a:pt x="1709146" y="1453113"/>
                </a:cubicBezTo>
                <a:lnTo>
                  <a:pt x="1453113" y="1709146"/>
                </a:lnTo>
                <a:cubicBezTo>
                  <a:pt x="1179264" y="1982995"/>
                  <a:pt x="735268" y="1982995"/>
                  <a:pt x="461419" y="1709146"/>
                </a:cubicBezTo>
                <a:lnTo>
                  <a:pt x="205386" y="1453113"/>
                </a:lnTo>
                <a:cubicBezTo>
                  <a:pt x="-68462" y="1179264"/>
                  <a:pt x="-68462" y="735268"/>
                  <a:pt x="205386" y="461420"/>
                </a:cubicBezTo>
                <a:lnTo>
                  <a:pt x="461419" y="205386"/>
                </a:lnTo>
                <a:cubicBezTo>
                  <a:pt x="598344" y="68462"/>
                  <a:pt x="777805" y="0"/>
                  <a:pt x="957266" y="0"/>
                </a:cubicBezTo>
                <a:close/>
              </a:path>
            </a:pathLst>
          </a:custGeom>
        </p:spPr>
      </p:pic>
      <p:sp>
        <p:nvSpPr>
          <p:cNvPr id="65" name="Rectangle 19">
            <a:extLst>
              <a:ext uri="{FF2B5EF4-FFF2-40B4-BE49-F238E27FC236}">
                <a16:creationId xmlns:a16="http://schemas.microsoft.com/office/drawing/2014/main" id="{71C774EA-BF0B-42C5-B9FC-D23D030D1522}"/>
              </a:ext>
            </a:extLst>
          </p:cNvPr>
          <p:cNvSpPr/>
          <p:nvPr/>
        </p:nvSpPr>
        <p:spPr>
          <a:xfrm>
            <a:off x="785341" y="5719062"/>
            <a:ext cx="2807419" cy="293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1200" i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Ответственный за документацию</a:t>
            </a:r>
            <a:endParaRPr lang="en-US" sz="1200" i="1" dirty="0">
              <a:solidFill>
                <a:schemeClr val="bg1">
                  <a:lumMod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1391B8A5-80C5-449C-87FC-F5CB4670CCCA}"/>
              </a:ext>
            </a:extLst>
          </p:cNvPr>
          <p:cNvSpPr txBox="1">
            <a:spLocks/>
          </p:cNvSpPr>
          <p:nvPr/>
        </p:nvSpPr>
        <p:spPr>
          <a:xfrm>
            <a:off x="1084267" y="1209368"/>
            <a:ext cx="5178088" cy="784982"/>
          </a:xfrm>
          <a:prstGeom prst="rect">
            <a:avLst/>
          </a:prstGeom>
          <a:effectLst>
            <a:outerShdw blurRad="381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4400" b="1" dirty="0">
                <a:solidFill>
                  <a:schemeClr val="bg1"/>
                </a:solidFill>
              </a:rPr>
              <a:t>Наша команда</a:t>
            </a:r>
            <a:endParaRPr lang="id-ID" sz="4400" b="1" dirty="0">
              <a:solidFill>
                <a:schemeClr val="bg1"/>
              </a:solidFill>
              <a:latin typeface="Segoe MDL2 Assets" panose="050A0102010101010101" pitchFamily="18" charset="0"/>
            </a:endParaRPr>
          </a:p>
        </p:txBody>
      </p:sp>
      <p:grpSp>
        <p:nvGrpSpPr>
          <p:cNvPr id="92" name="Группа 91">
            <a:extLst>
              <a:ext uri="{FF2B5EF4-FFF2-40B4-BE49-F238E27FC236}">
                <a16:creationId xmlns:a16="http://schemas.microsoft.com/office/drawing/2014/main" id="{14402CE4-B68C-4691-8D65-2ADCF9C99CB9}"/>
              </a:ext>
            </a:extLst>
          </p:cNvPr>
          <p:cNvGrpSpPr/>
          <p:nvPr/>
        </p:nvGrpSpPr>
        <p:grpSpPr>
          <a:xfrm>
            <a:off x="757084" y="2686209"/>
            <a:ext cx="10677832" cy="3345922"/>
            <a:chOff x="757084" y="2686209"/>
            <a:chExt cx="10677832" cy="3345922"/>
          </a:xfrm>
        </p:grpSpPr>
        <p:grpSp>
          <p:nvGrpSpPr>
            <p:cNvPr id="93" name="Группа 92">
              <a:extLst>
                <a:ext uri="{FF2B5EF4-FFF2-40B4-BE49-F238E27FC236}">
                  <a16:creationId xmlns:a16="http://schemas.microsoft.com/office/drawing/2014/main" id="{75A12673-2F45-48FF-87E5-4F7BBC3DCFF4}"/>
                </a:ext>
              </a:extLst>
            </p:cNvPr>
            <p:cNvGrpSpPr/>
            <p:nvPr/>
          </p:nvGrpSpPr>
          <p:grpSpPr>
            <a:xfrm>
              <a:off x="757084" y="2686209"/>
              <a:ext cx="2863934" cy="3052573"/>
              <a:chOff x="757084" y="2686209"/>
              <a:chExt cx="2863934" cy="3052573"/>
            </a:xfrm>
          </p:grpSpPr>
          <p:grpSp>
            <p:nvGrpSpPr>
              <p:cNvPr id="110" name="Group 14">
                <a:extLst>
                  <a:ext uri="{FF2B5EF4-FFF2-40B4-BE49-F238E27FC236}">
                    <a16:creationId xmlns:a16="http://schemas.microsoft.com/office/drawing/2014/main" id="{7573112B-53BC-4AD0-95E8-C26FD4ABF71B}"/>
                  </a:ext>
                </a:extLst>
              </p:cNvPr>
              <p:cNvGrpSpPr/>
              <p:nvPr/>
            </p:nvGrpSpPr>
            <p:grpSpPr>
              <a:xfrm>
                <a:off x="757084" y="4863651"/>
                <a:ext cx="2863934" cy="875131"/>
                <a:chOff x="594956" y="4796518"/>
                <a:chExt cx="2863934" cy="875131"/>
              </a:xfrm>
            </p:grpSpPr>
            <p:sp>
              <p:nvSpPr>
                <p:cNvPr id="112" name="Rectangle 11">
                  <a:extLst>
                    <a:ext uri="{FF2B5EF4-FFF2-40B4-BE49-F238E27FC236}">
                      <a16:creationId xmlns:a16="http://schemas.microsoft.com/office/drawing/2014/main" id="{5B938AFD-A958-4A25-BADF-16B0DC58269E}"/>
                    </a:ext>
                  </a:extLst>
                </p:cNvPr>
                <p:cNvSpPr/>
                <p:nvPr/>
              </p:nvSpPr>
              <p:spPr>
                <a:xfrm>
                  <a:off x="856640" y="4796518"/>
                  <a:ext cx="2376171" cy="36061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ru-RU" sz="1600" dirty="0">
                      <a:solidFill>
                        <a:schemeClr val="bg1">
                          <a:lumMod val="95000"/>
                        </a:schemeClr>
                      </a:solidFill>
                      <a:latin typeface="HelveticaNeue medium" panose="00000400000000000000" pitchFamily="2" charset="0"/>
                      <a:cs typeface="Segoe UI" panose="020B0502040204020203" pitchFamily="34" charset="0"/>
                    </a:rPr>
                    <a:t>Заветная Виктория </a:t>
                  </a:r>
                  <a:endParaRPr lang="en-US" sz="1600" dirty="0">
                    <a:solidFill>
                      <a:schemeClr val="bg1">
                        <a:lumMod val="95000"/>
                      </a:schemeClr>
                    </a:solidFill>
                    <a:latin typeface="HelveticaNeue medium" panose="00000400000000000000" pitchFamily="2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3" name="Rectangle 12">
                  <a:extLst>
                    <a:ext uri="{FF2B5EF4-FFF2-40B4-BE49-F238E27FC236}">
                      <a16:creationId xmlns:a16="http://schemas.microsoft.com/office/drawing/2014/main" id="{BD0AB8EF-8F1A-4A47-90F9-7B0420E41B49}"/>
                    </a:ext>
                  </a:extLst>
                </p:cNvPr>
                <p:cNvSpPr/>
                <p:nvPr/>
              </p:nvSpPr>
              <p:spPr>
                <a:xfrm>
                  <a:off x="594956" y="5086039"/>
                  <a:ext cx="2863934" cy="585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ru-RU" sz="1400" dirty="0">
                      <a:solidFill>
                        <a:schemeClr val="bg1">
                          <a:lumMod val="65000"/>
                        </a:schemeClr>
                      </a:solidFill>
                      <a:latin typeface="HelveticaNeue medium" panose="00000400000000000000" pitchFamily="2" charset="0"/>
                      <a:cs typeface="Segoe UI" panose="020B0502040204020203" pitchFamily="34" charset="0"/>
                    </a:rPr>
                    <a:t>Дизайнер </a:t>
                  </a:r>
                </a:p>
                <a:p>
                  <a:pPr algn="ctr">
                    <a:lnSpc>
                      <a:spcPct val="120000"/>
                    </a:lnSpc>
                  </a:pPr>
                  <a:r>
                    <a:rPr lang="en-US" sz="1400" dirty="0">
                      <a:solidFill>
                        <a:schemeClr val="bg1">
                          <a:lumMod val="65000"/>
                        </a:schemeClr>
                      </a:solidFill>
                      <a:latin typeface="HelveticaNeue medium" panose="00000400000000000000" pitchFamily="2" charset="0"/>
                      <a:cs typeface="Segoe UI" panose="020B0502040204020203" pitchFamily="34" charset="0"/>
                    </a:rPr>
                    <a:t>Frontend-</a:t>
                  </a:r>
                  <a:r>
                    <a:rPr lang="ru-RU" sz="1400" dirty="0">
                      <a:solidFill>
                        <a:schemeClr val="bg1">
                          <a:lumMod val="65000"/>
                        </a:schemeClr>
                      </a:solidFill>
                      <a:latin typeface="HelveticaNeue medium" panose="00000400000000000000" pitchFamily="2" charset="0"/>
                      <a:cs typeface="Segoe UI" panose="020B0502040204020203" pitchFamily="34" charset="0"/>
                    </a:rPr>
                    <a:t>разработчик</a:t>
                  </a:r>
                </a:p>
              </p:txBody>
            </p:sp>
          </p:grpSp>
          <p:pic>
            <p:nvPicPr>
              <p:cNvPr id="111" name="Рисунок 110">
                <a:extLst>
                  <a:ext uri="{FF2B5EF4-FFF2-40B4-BE49-F238E27FC236}">
                    <a16:creationId xmlns:a16="http://schemas.microsoft.com/office/drawing/2014/main" id="{FF51D9BF-B47C-43ED-8920-671FC0C524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249587" y="2686209"/>
                <a:ext cx="1914532" cy="1914532"/>
              </a:xfrm>
              <a:custGeom>
                <a:avLst/>
                <a:gdLst>
                  <a:gd name="connsiteX0" fmla="*/ 957266 w 1914532"/>
                  <a:gd name="connsiteY0" fmla="*/ 0 h 1914532"/>
                  <a:gd name="connsiteX1" fmla="*/ 1453113 w 1914532"/>
                  <a:gd name="connsiteY1" fmla="*/ 205386 h 1914532"/>
                  <a:gd name="connsiteX2" fmla="*/ 1709146 w 1914532"/>
                  <a:gd name="connsiteY2" fmla="*/ 461420 h 1914532"/>
                  <a:gd name="connsiteX3" fmla="*/ 1709146 w 1914532"/>
                  <a:gd name="connsiteY3" fmla="*/ 1453113 h 1914532"/>
                  <a:gd name="connsiteX4" fmla="*/ 1453113 w 1914532"/>
                  <a:gd name="connsiteY4" fmla="*/ 1709146 h 1914532"/>
                  <a:gd name="connsiteX5" fmla="*/ 461419 w 1914532"/>
                  <a:gd name="connsiteY5" fmla="*/ 1709146 h 1914532"/>
                  <a:gd name="connsiteX6" fmla="*/ 205386 w 1914532"/>
                  <a:gd name="connsiteY6" fmla="*/ 1453113 h 1914532"/>
                  <a:gd name="connsiteX7" fmla="*/ 205386 w 1914532"/>
                  <a:gd name="connsiteY7" fmla="*/ 461420 h 1914532"/>
                  <a:gd name="connsiteX8" fmla="*/ 461419 w 1914532"/>
                  <a:gd name="connsiteY8" fmla="*/ 205386 h 1914532"/>
                  <a:gd name="connsiteX9" fmla="*/ 957266 w 1914532"/>
                  <a:gd name="connsiteY9" fmla="*/ 0 h 1914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532" h="1914532">
                    <a:moveTo>
                      <a:pt x="957266" y="0"/>
                    </a:moveTo>
                    <a:cubicBezTo>
                      <a:pt x="1136727" y="0"/>
                      <a:pt x="1316188" y="68462"/>
                      <a:pt x="1453113" y="205386"/>
                    </a:cubicBezTo>
                    <a:lnTo>
                      <a:pt x="1709146" y="461420"/>
                    </a:lnTo>
                    <a:cubicBezTo>
                      <a:pt x="1982995" y="735268"/>
                      <a:pt x="1982995" y="1179264"/>
                      <a:pt x="1709146" y="1453113"/>
                    </a:cubicBezTo>
                    <a:lnTo>
                      <a:pt x="1453113" y="1709146"/>
                    </a:lnTo>
                    <a:cubicBezTo>
                      <a:pt x="1179264" y="1982995"/>
                      <a:pt x="735268" y="1982995"/>
                      <a:pt x="461419" y="1709146"/>
                    </a:cubicBezTo>
                    <a:lnTo>
                      <a:pt x="205386" y="1453113"/>
                    </a:lnTo>
                    <a:cubicBezTo>
                      <a:pt x="-68462" y="1179264"/>
                      <a:pt x="-68462" y="735268"/>
                      <a:pt x="205386" y="461420"/>
                    </a:cubicBezTo>
                    <a:lnTo>
                      <a:pt x="461419" y="205386"/>
                    </a:lnTo>
                    <a:cubicBezTo>
                      <a:pt x="598344" y="68462"/>
                      <a:pt x="777805" y="0"/>
                      <a:pt x="957266" y="0"/>
                    </a:cubicBezTo>
                    <a:close/>
                  </a:path>
                </a:pathLst>
              </a:custGeom>
            </p:spPr>
          </p:pic>
        </p:grpSp>
        <p:grpSp>
          <p:nvGrpSpPr>
            <p:cNvPr id="94" name="Группа 93">
              <a:extLst>
                <a:ext uri="{FF2B5EF4-FFF2-40B4-BE49-F238E27FC236}">
                  <a16:creationId xmlns:a16="http://schemas.microsoft.com/office/drawing/2014/main" id="{21D51194-43DC-45D3-9A94-056F62F81624}"/>
                </a:ext>
              </a:extLst>
            </p:cNvPr>
            <p:cNvGrpSpPr/>
            <p:nvPr/>
          </p:nvGrpSpPr>
          <p:grpSpPr>
            <a:xfrm>
              <a:off x="3621018" y="2686209"/>
              <a:ext cx="2376171" cy="2793784"/>
              <a:chOff x="3621018" y="2686209"/>
              <a:chExt cx="2376171" cy="2793784"/>
            </a:xfrm>
          </p:grpSpPr>
          <p:grpSp>
            <p:nvGrpSpPr>
              <p:cNvPr id="106" name="Group 16">
                <a:extLst>
                  <a:ext uri="{FF2B5EF4-FFF2-40B4-BE49-F238E27FC236}">
                    <a16:creationId xmlns:a16="http://schemas.microsoft.com/office/drawing/2014/main" id="{A66D4470-0EEB-48D9-B0B1-01F8236B53DB}"/>
                  </a:ext>
                </a:extLst>
              </p:cNvPr>
              <p:cNvGrpSpPr/>
              <p:nvPr/>
            </p:nvGrpSpPr>
            <p:grpSpPr>
              <a:xfrm>
                <a:off x="3621018" y="4863651"/>
                <a:ext cx="2376171" cy="616342"/>
                <a:chOff x="856640" y="4796518"/>
                <a:chExt cx="2376171" cy="616342"/>
              </a:xfrm>
            </p:grpSpPr>
            <p:sp>
              <p:nvSpPr>
                <p:cNvPr id="108" name="Rectangle 17">
                  <a:extLst>
                    <a:ext uri="{FF2B5EF4-FFF2-40B4-BE49-F238E27FC236}">
                      <a16:creationId xmlns:a16="http://schemas.microsoft.com/office/drawing/2014/main" id="{50926D14-4A11-4B33-983E-A5023085D933}"/>
                    </a:ext>
                  </a:extLst>
                </p:cNvPr>
                <p:cNvSpPr/>
                <p:nvPr/>
              </p:nvSpPr>
              <p:spPr>
                <a:xfrm>
                  <a:off x="856640" y="4796518"/>
                  <a:ext cx="2376171" cy="36061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ru-RU" sz="1600" dirty="0">
                      <a:solidFill>
                        <a:schemeClr val="bg1">
                          <a:lumMod val="95000"/>
                        </a:schemeClr>
                      </a:solidFill>
                      <a:latin typeface="HelveticaNeue medium" panose="00000400000000000000" pitchFamily="2" charset="0"/>
                      <a:cs typeface="Segoe UI" panose="020B0502040204020203" pitchFamily="34" charset="0"/>
                    </a:rPr>
                    <a:t>Зенков Александр</a:t>
                  </a:r>
                  <a:endParaRPr lang="en-US" sz="1600" dirty="0">
                    <a:solidFill>
                      <a:schemeClr val="bg1">
                        <a:lumMod val="95000"/>
                      </a:schemeClr>
                    </a:solidFill>
                    <a:latin typeface="HelveticaNeue medium" panose="00000400000000000000" pitchFamily="2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09" name="Rectangle 18">
                  <a:extLst>
                    <a:ext uri="{FF2B5EF4-FFF2-40B4-BE49-F238E27FC236}">
                      <a16:creationId xmlns:a16="http://schemas.microsoft.com/office/drawing/2014/main" id="{063ED70C-8F8E-43FA-94CA-D489C8EA75CA}"/>
                    </a:ext>
                  </a:extLst>
                </p:cNvPr>
                <p:cNvSpPr/>
                <p:nvPr/>
              </p:nvSpPr>
              <p:spPr>
                <a:xfrm>
                  <a:off x="856640" y="5086039"/>
                  <a:ext cx="2376171" cy="3268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sz="1400" dirty="0">
                      <a:solidFill>
                        <a:schemeClr val="bg1">
                          <a:lumMod val="65000"/>
                        </a:schemeClr>
                      </a:solidFill>
                      <a:latin typeface="HelveticaNeue medium" panose="00000400000000000000" pitchFamily="2" charset="0"/>
                      <a:cs typeface="Segoe UI" panose="020B0502040204020203" pitchFamily="34" charset="0"/>
                    </a:rPr>
                    <a:t>Frontend-</a:t>
                  </a:r>
                  <a:r>
                    <a:rPr lang="ru-RU" sz="1400" dirty="0">
                      <a:solidFill>
                        <a:schemeClr val="bg1">
                          <a:lumMod val="65000"/>
                        </a:schemeClr>
                      </a:solidFill>
                      <a:latin typeface="HelveticaNeue medium" panose="00000400000000000000" pitchFamily="2" charset="0"/>
                      <a:cs typeface="Segoe UI" panose="020B0502040204020203" pitchFamily="34" charset="0"/>
                    </a:rPr>
                    <a:t>разработчик</a:t>
                  </a:r>
                </a:p>
              </p:txBody>
            </p:sp>
          </p:grpSp>
          <p:pic>
            <p:nvPicPr>
              <p:cNvPr id="107" name="Рисунок 106">
                <a:extLst>
                  <a:ext uri="{FF2B5EF4-FFF2-40B4-BE49-F238E27FC236}">
                    <a16:creationId xmlns:a16="http://schemas.microsoft.com/office/drawing/2014/main" id="{3F598903-6AC7-4857-8377-8AD3FFC096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848710" y="2686209"/>
                <a:ext cx="1914532" cy="1914532"/>
              </a:xfrm>
              <a:custGeom>
                <a:avLst/>
                <a:gdLst>
                  <a:gd name="connsiteX0" fmla="*/ 957266 w 1914532"/>
                  <a:gd name="connsiteY0" fmla="*/ 0 h 1914532"/>
                  <a:gd name="connsiteX1" fmla="*/ 1453113 w 1914532"/>
                  <a:gd name="connsiteY1" fmla="*/ 205386 h 1914532"/>
                  <a:gd name="connsiteX2" fmla="*/ 1709146 w 1914532"/>
                  <a:gd name="connsiteY2" fmla="*/ 461420 h 1914532"/>
                  <a:gd name="connsiteX3" fmla="*/ 1709146 w 1914532"/>
                  <a:gd name="connsiteY3" fmla="*/ 1453113 h 1914532"/>
                  <a:gd name="connsiteX4" fmla="*/ 1453113 w 1914532"/>
                  <a:gd name="connsiteY4" fmla="*/ 1709146 h 1914532"/>
                  <a:gd name="connsiteX5" fmla="*/ 461419 w 1914532"/>
                  <a:gd name="connsiteY5" fmla="*/ 1709146 h 1914532"/>
                  <a:gd name="connsiteX6" fmla="*/ 205386 w 1914532"/>
                  <a:gd name="connsiteY6" fmla="*/ 1453113 h 1914532"/>
                  <a:gd name="connsiteX7" fmla="*/ 205386 w 1914532"/>
                  <a:gd name="connsiteY7" fmla="*/ 461420 h 1914532"/>
                  <a:gd name="connsiteX8" fmla="*/ 461419 w 1914532"/>
                  <a:gd name="connsiteY8" fmla="*/ 205386 h 1914532"/>
                  <a:gd name="connsiteX9" fmla="*/ 957266 w 1914532"/>
                  <a:gd name="connsiteY9" fmla="*/ 0 h 1914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532" h="1914532">
                    <a:moveTo>
                      <a:pt x="957266" y="0"/>
                    </a:moveTo>
                    <a:cubicBezTo>
                      <a:pt x="1136727" y="0"/>
                      <a:pt x="1316188" y="68462"/>
                      <a:pt x="1453113" y="205386"/>
                    </a:cubicBezTo>
                    <a:lnTo>
                      <a:pt x="1709146" y="461420"/>
                    </a:lnTo>
                    <a:cubicBezTo>
                      <a:pt x="1982995" y="735268"/>
                      <a:pt x="1982995" y="1179264"/>
                      <a:pt x="1709146" y="1453113"/>
                    </a:cubicBezTo>
                    <a:lnTo>
                      <a:pt x="1453113" y="1709146"/>
                    </a:lnTo>
                    <a:cubicBezTo>
                      <a:pt x="1179264" y="1982995"/>
                      <a:pt x="735268" y="1982995"/>
                      <a:pt x="461419" y="1709146"/>
                    </a:cubicBezTo>
                    <a:lnTo>
                      <a:pt x="205386" y="1453113"/>
                    </a:lnTo>
                    <a:cubicBezTo>
                      <a:pt x="-68462" y="1179264"/>
                      <a:pt x="-68462" y="735268"/>
                      <a:pt x="205386" y="461420"/>
                    </a:cubicBezTo>
                    <a:lnTo>
                      <a:pt x="461419" y="205386"/>
                    </a:lnTo>
                    <a:cubicBezTo>
                      <a:pt x="598344" y="68462"/>
                      <a:pt x="777805" y="0"/>
                      <a:pt x="957266" y="0"/>
                    </a:cubicBezTo>
                    <a:close/>
                  </a:path>
                </a:pathLst>
              </a:custGeom>
            </p:spPr>
          </p:pic>
        </p:grpSp>
        <p:grpSp>
          <p:nvGrpSpPr>
            <p:cNvPr id="95" name="Группа 94">
              <a:extLst>
                <a:ext uri="{FF2B5EF4-FFF2-40B4-BE49-F238E27FC236}">
                  <a16:creationId xmlns:a16="http://schemas.microsoft.com/office/drawing/2014/main" id="{9D4DEEB7-08DF-4095-B32A-9C985843BF97}"/>
                </a:ext>
              </a:extLst>
            </p:cNvPr>
            <p:cNvGrpSpPr/>
            <p:nvPr/>
          </p:nvGrpSpPr>
          <p:grpSpPr>
            <a:xfrm>
              <a:off x="6201067" y="2686209"/>
              <a:ext cx="2376171" cy="2794040"/>
              <a:chOff x="6201067" y="2686209"/>
              <a:chExt cx="2376171" cy="2794040"/>
            </a:xfrm>
          </p:grpSpPr>
          <p:grpSp>
            <p:nvGrpSpPr>
              <p:cNvPr id="102" name="Group 20">
                <a:extLst>
                  <a:ext uri="{FF2B5EF4-FFF2-40B4-BE49-F238E27FC236}">
                    <a16:creationId xmlns:a16="http://schemas.microsoft.com/office/drawing/2014/main" id="{7E75EB96-037C-4E23-9EAC-C314B4FCDAA3}"/>
                  </a:ext>
                </a:extLst>
              </p:cNvPr>
              <p:cNvGrpSpPr/>
              <p:nvPr/>
            </p:nvGrpSpPr>
            <p:grpSpPr>
              <a:xfrm>
                <a:off x="6201067" y="4863651"/>
                <a:ext cx="2376171" cy="616598"/>
                <a:chOff x="856640" y="4796518"/>
                <a:chExt cx="2376171" cy="616598"/>
              </a:xfrm>
            </p:grpSpPr>
            <p:sp>
              <p:nvSpPr>
                <p:cNvPr id="104" name="Rectangle 21">
                  <a:extLst>
                    <a:ext uri="{FF2B5EF4-FFF2-40B4-BE49-F238E27FC236}">
                      <a16:creationId xmlns:a16="http://schemas.microsoft.com/office/drawing/2014/main" id="{8F09F0A1-FD29-4226-8874-76C5C9E96A70}"/>
                    </a:ext>
                  </a:extLst>
                </p:cNvPr>
                <p:cNvSpPr/>
                <p:nvPr/>
              </p:nvSpPr>
              <p:spPr>
                <a:xfrm>
                  <a:off x="856640" y="4796518"/>
                  <a:ext cx="2376171" cy="36061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ru-RU" sz="1600" dirty="0">
                      <a:solidFill>
                        <a:schemeClr val="bg1">
                          <a:lumMod val="95000"/>
                        </a:schemeClr>
                      </a:solidFill>
                      <a:latin typeface="HelveticaNeue medium" panose="00000400000000000000" pitchFamily="2" charset="0"/>
                      <a:cs typeface="Segoe UI" panose="020B0502040204020203" pitchFamily="34" charset="0"/>
                    </a:rPr>
                    <a:t>Стадник Алексей </a:t>
                  </a:r>
                  <a:endParaRPr lang="en-US" sz="1600" dirty="0">
                    <a:solidFill>
                      <a:schemeClr val="bg1">
                        <a:lumMod val="95000"/>
                      </a:schemeClr>
                    </a:solidFill>
                    <a:latin typeface="HelveticaNeue medium" panose="00000400000000000000" pitchFamily="2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05" name="Rectangle 22">
                  <a:extLst>
                    <a:ext uri="{FF2B5EF4-FFF2-40B4-BE49-F238E27FC236}">
                      <a16:creationId xmlns:a16="http://schemas.microsoft.com/office/drawing/2014/main" id="{E46705D0-DBE3-44CD-8998-59C1E590F2BC}"/>
                    </a:ext>
                  </a:extLst>
                </p:cNvPr>
                <p:cNvSpPr/>
                <p:nvPr/>
              </p:nvSpPr>
              <p:spPr>
                <a:xfrm>
                  <a:off x="856640" y="5086039"/>
                  <a:ext cx="2376171" cy="3270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sz="1400" dirty="0">
                      <a:solidFill>
                        <a:schemeClr val="bg1">
                          <a:lumMod val="65000"/>
                        </a:schemeClr>
                      </a:solidFill>
                      <a:latin typeface="HelveticaNeue medium" panose="00000400000000000000" pitchFamily="2" charset="0"/>
                      <a:cs typeface="Segoe UI" panose="020B0502040204020203" pitchFamily="34" charset="0"/>
                    </a:rPr>
                    <a:t>Backend-</a:t>
                  </a:r>
                  <a:r>
                    <a:rPr lang="ru-RU" sz="1400" dirty="0">
                      <a:solidFill>
                        <a:schemeClr val="bg1">
                          <a:lumMod val="65000"/>
                        </a:schemeClr>
                      </a:solidFill>
                      <a:latin typeface="HelveticaNeue medium" panose="00000400000000000000" pitchFamily="2" charset="0"/>
                      <a:cs typeface="Segoe UI" panose="020B0502040204020203" pitchFamily="34" charset="0"/>
                    </a:rPr>
                    <a:t>разработчик</a:t>
                  </a:r>
                  <a:endParaRPr lang="en-US" sz="1400" dirty="0">
                    <a:solidFill>
                      <a:schemeClr val="bg1">
                        <a:lumMod val="65000"/>
                      </a:schemeClr>
                    </a:solidFill>
                    <a:latin typeface="HelveticaNeue medium" panose="00000400000000000000" pitchFamily="2" charset="0"/>
                    <a:cs typeface="Segoe UI" panose="020B0502040204020203" pitchFamily="34" charset="0"/>
                  </a:endParaRPr>
                </a:p>
              </p:txBody>
            </p:sp>
          </p:grpSp>
          <p:pic>
            <p:nvPicPr>
              <p:cNvPr id="103" name="Рисунок 102">
                <a:extLst>
                  <a:ext uri="{FF2B5EF4-FFF2-40B4-BE49-F238E27FC236}">
                    <a16:creationId xmlns:a16="http://schemas.microsoft.com/office/drawing/2014/main" id="{D6620CDE-ABC9-4984-8B17-89838CC88F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28759" y="2686209"/>
                <a:ext cx="1914532" cy="1914532"/>
              </a:xfrm>
              <a:custGeom>
                <a:avLst/>
                <a:gdLst>
                  <a:gd name="connsiteX0" fmla="*/ 957266 w 1914532"/>
                  <a:gd name="connsiteY0" fmla="*/ 0 h 1914532"/>
                  <a:gd name="connsiteX1" fmla="*/ 1453113 w 1914532"/>
                  <a:gd name="connsiteY1" fmla="*/ 205386 h 1914532"/>
                  <a:gd name="connsiteX2" fmla="*/ 1709146 w 1914532"/>
                  <a:gd name="connsiteY2" fmla="*/ 461420 h 1914532"/>
                  <a:gd name="connsiteX3" fmla="*/ 1709146 w 1914532"/>
                  <a:gd name="connsiteY3" fmla="*/ 1453113 h 1914532"/>
                  <a:gd name="connsiteX4" fmla="*/ 1453113 w 1914532"/>
                  <a:gd name="connsiteY4" fmla="*/ 1709146 h 1914532"/>
                  <a:gd name="connsiteX5" fmla="*/ 461419 w 1914532"/>
                  <a:gd name="connsiteY5" fmla="*/ 1709146 h 1914532"/>
                  <a:gd name="connsiteX6" fmla="*/ 205386 w 1914532"/>
                  <a:gd name="connsiteY6" fmla="*/ 1453113 h 1914532"/>
                  <a:gd name="connsiteX7" fmla="*/ 205386 w 1914532"/>
                  <a:gd name="connsiteY7" fmla="*/ 461420 h 1914532"/>
                  <a:gd name="connsiteX8" fmla="*/ 461419 w 1914532"/>
                  <a:gd name="connsiteY8" fmla="*/ 205386 h 1914532"/>
                  <a:gd name="connsiteX9" fmla="*/ 957266 w 1914532"/>
                  <a:gd name="connsiteY9" fmla="*/ 0 h 1914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532" h="1914532">
                    <a:moveTo>
                      <a:pt x="957266" y="0"/>
                    </a:moveTo>
                    <a:cubicBezTo>
                      <a:pt x="1136727" y="0"/>
                      <a:pt x="1316188" y="68462"/>
                      <a:pt x="1453113" y="205386"/>
                    </a:cubicBezTo>
                    <a:lnTo>
                      <a:pt x="1709146" y="461420"/>
                    </a:lnTo>
                    <a:cubicBezTo>
                      <a:pt x="1982995" y="735268"/>
                      <a:pt x="1982995" y="1179264"/>
                      <a:pt x="1709146" y="1453113"/>
                    </a:cubicBezTo>
                    <a:lnTo>
                      <a:pt x="1453113" y="1709146"/>
                    </a:lnTo>
                    <a:cubicBezTo>
                      <a:pt x="1179264" y="1982995"/>
                      <a:pt x="735268" y="1982995"/>
                      <a:pt x="461419" y="1709146"/>
                    </a:cubicBezTo>
                    <a:lnTo>
                      <a:pt x="205386" y="1453113"/>
                    </a:lnTo>
                    <a:cubicBezTo>
                      <a:pt x="-68462" y="1179264"/>
                      <a:pt x="-68462" y="735268"/>
                      <a:pt x="205386" y="461420"/>
                    </a:cubicBezTo>
                    <a:lnTo>
                      <a:pt x="461419" y="205386"/>
                    </a:lnTo>
                    <a:cubicBezTo>
                      <a:pt x="598344" y="68462"/>
                      <a:pt x="777805" y="0"/>
                      <a:pt x="957266" y="0"/>
                    </a:cubicBezTo>
                    <a:close/>
                  </a:path>
                </a:pathLst>
              </a:custGeom>
            </p:spPr>
          </p:pic>
        </p:grpSp>
        <p:grpSp>
          <p:nvGrpSpPr>
            <p:cNvPr id="96" name="Группа 95">
              <a:extLst>
                <a:ext uri="{FF2B5EF4-FFF2-40B4-BE49-F238E27FC236}">
                  <a16:creationId xmlns:a16="http://schemas.microsoft.com/office/drawing/2014/main" id="{6D2AF91A-3492-4AA3-BA02-64A0EC87FE74}"/>
                </a:ext>
              </a:extLst>
            </p:cNvPr>
            <p:cNvGrpSpPr/>
            <p:nvPr/>
          </p:nvGrpSpPr>
          <p:grpSpPr>
            <a:xfrm>
              <a:off x="8641382" y="2686209"/>
              <a:ext cx="2793534" cy="3345922"/>
              <a:chOff x="8641382" y="2686209"/>
              <a:chExt cx="2793534" cy="3345922"/>
            </a:xfrm>
          </p:grpSpPr>
          <p:grpSp>
            <p:nvGrpSpPr>
              <p:cNvPr id="97" name="Group 24">
                <a:extLst>
                  <a:ext uri="{FF2B5EF4-FFF2-40B4-BE49-F238E27FC236}">
                    <a16:creationId xmlns:a16="http://schemas.microsoft.com/office/drawing/2014/main" id="{15CDEDA7-8D89-4DFD-A77E-7D8976E14FC3}"/>
                  </a:ext>
                </a:extLst>
              </p:cNvPr>
              <p:cNvGrpSpPr/>
              <p:nvPr/>
            </p:nvGrpSpPr>
            <p:grpSpPr>
              <a:xfrm>
                <a:off x="8737422" y="4863651"/>
                <a:ext cx="2697494" cy="875130"/>
                <a:chOff x="856640" y="4796518"/>
                <a:chExt cx="2697494" cy="875130"/>
              </a:xfrm>
            </p:grpSpPr>
            <p:sp>
              <p:nvSpPr>
                <p:cNvPr id="100" name="Rectangle 25">
                  <a:extLst>
                    <a:ext uri="{FF2B5EF4-FFF2-40B4-BE49-F238E27FC236}">
                      <a16:creationId xmlns:a16="http://schemas.microsoft.com/office/drawing/2014/main" id="{8D76EB7A-BD9F-465B-AD4F-571735F09D1E}"/>
                    </a:ext>
                  </a:extLst>
                </p:cNvPr>
                <p:cNvSpPr/>
                <p:nvPr/>
              </p:nvSpPr>
              <p:spPr>
                <a:xfrm>
                  <a:off x="856640" y="4796518"/>
                  <a:ext cx="2697494" cy="36061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ru-RU" sz="1600" dirty="0">
                      <a:solidFill>
                        <a:schemeClr val="bg1">
                          <a:lumMod val="95000"/>
                        </a:schemeClr>
                      </a:solidFill>
                      <a:latin typeface="HelveticaNeue medium" panose="00000400000000000000" pitchFamily="2" charset="0"/>
                      <a:cs typeface="Segoe UI" panose="020B0502040204020203" pitchFamily="34" charset="0"/>
                    </a:rPr>
                    <a:t>Середа Наталья</a:t>
                  </a:r>
                  <a:endParaRPr lang="en-US" sz="1600" dirty="0">
                    <a:solidFill>
                      <a:schemeClr val="bg1">
                        <a:lumMod val="95000"/>
                      </a:schemeClr>
                    </a:solidFill>
                    <a:latin typeface="HelveticaNeue medium" panose="00000400000000000000" pitchFamily="2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01" name="Rectangle 26">
                  <a:extLst>
                    <a:ext uri="{FF2B5EF4-FFF2-40B4-BE49-F238E27FC236}">
                      <a16:creationId xmlns:a16="http://schemas.microsoft.com/office/drawing/2014/main" id="{8247FEEF-37B4-412D-AC21-4192B946F0CC}"/>
                    </a:ext>
                  </a:extLst>
                </p:cNvPr>
                <p:cNvSpPr/>
                <p:nvPr/>
              </p:nvSpPr>
              <p:spPr>
                <a:xfrm>
                  <a:off x="980341" y="5086038"/>
                  <a:ext cx="2376171" cy="585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sz="1400" dirty="0">
                      <a:solidFill>
                        <a:schemeClr val="bg1">
                          <a:lumMod val="65000"/>
                        </a:schemeClr>
                      </a:solidFill>
                      <a:latin typeface="HelveticaNeue medium" panose="00000400000000000000" pitchFamily="2" charset="0"/>
                      <a:cs typeface="Segoe UI" panose="020B0502040204020203" pitchFamily="34" charset="0"/>
                    </a:rPr>
                    <a:t>Frontend–</a:t>
                  </a:r>
                  <a:r>
                    <a:rPr lang="ru-RU" sz="1400" dirty="0">
                      <a:solidFill>
                        <a:schemeClr val="bg1">
                          <a:lumMod val="65000"/>
                        </a:schemeClr>
                      </a:solidFill>
                      <a:latin typeface="HelveticaNeue medium" panose="00000400000000000000" pitchFamily="2" charset="0"/>
                      <a:cs typeface="Segoe UI" panose="020B0502040204020203" pitchFamily="34" charset="0"/>
                    </a:rPr>
                    <a:t>разработчик  </a:t>
                  </a:r>
                </a:p>
                <a:p>
                  <a:pPr algn="ctr">
                    <a:lnSpc>
                      <a:spcPct val="120000"/>
                    </a:lnSpc>
                  </a:pPr>
                  <a:r>
                    <a:rPr lang="ru-RU" sz="1400" dirty="0">
                      <a:solidFill>
                        <a:schemeClr val="bg1">
                          <a:lumMod val="65000"/>
                        </a:schemeClr>
                      </a:solidFill>
                      <a:latin typeface="HelveticaNeue medium" panose="00000400000000000000" pitchFamily="2" charset="0"/>
                      <a:cs typeface="Segoe UI" panose="020B0502040204020203" pitchFamily="34" charset="0"/>
                    </a:rPr>
                    <a:t>Тестировщик</a:t>
                  </a:r>
                  <a:endParaRPr lang="en-US" sz="1400" dirty="0">
                    <a:solidFill>
                      <a:schemeClr val="bg1">
                        <a:lumMod val="65000"/>
                      </a:schemeClr>
                    </a:solidFill>
                    <a:latin typeface="HelveticaNeue medium" panose="00000400000000000000" pitchFamily="2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98" name="Rectangle 27">
                <a:extLst>
                  <a:ext uri="{FF2B5EF4-FFF2-40B4-BE49-F238E27FC236}">
                    <a16:creationId xmlns:a16="http://schemas.microsoft.com/office/drawing/2014/main" id="{A86A0D92-B77C-4E6F-90EF-DE42CCABB22B}"/>
                  </a:ext>
                </a:extLst>
              </p:cNvPr>
              <p:cNvSpPr/>
              <p:nvPr/>
            </p:nvSpPr>
            <p:spPr>
              <a:xfrm>
                <a:off x="8641382" y="5738781"/>
                <a:ext cx="2649384" cy="2933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ru-RU" sz="1200" i="1" dirty="0">
                    <a:solidFill>
                      <a:schemeClr val="bg1">
                        <a:lumMod val="6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Ответственный за документацию</a:t>
                </a:r>
                <a:endParaRPr lang="en-US" sz="1200" i="1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pic>
            <p:nvPicPr>
              <p:cNvPr id="99" name="Рисунок 98">
                <a:extLst>
                  <a:ext uri="{FF2B5EF4-FFF2-40B4-BE49-F238E27FC236}">
                    <a16:creationId xmlns:a16="http://schemas.microsoft.com/office/drawing/2014/main" id="{E28E404D-0A39-48FE-A718-F08070831D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008808" y="2686209"/>
                <a:ext cx="1914532" cy="1914532"/>
              </a:xfrm>
              <a:custGeom>
                <a:avLst/>
                <a:gdLst>
                  <a:gd name="connsiteX0" fmla="*/ 957266 w 1914532"/>
                  <a:gd name="connsiteY0" fmla="*/ 0 h 1914532"/>
                  <a:gd name="connsiteX1" fmla="*/ 1453113 w 1914532"/>
                  <a:gd name="connsiteY1" fmla="*/ 205386 h 1914532"/>
                  <a:gd name="connsiteX2" fmla="*/ 1709146 w 1914532"/>
                  <a:gd name="connsiteY2" fmla="*/ 461420 h 1914532"/>
                  <a:gd name="connsiteX3" fmla="*/ 1709146 w 1914532"/>
                  <a:gd name="connsiteY3" fmla="*/ 1453113 h 1914532"/>
                  <a:gd name="connsiteX4" fmla="*/ 1453113 w 1914532"/>
                  <a:gd name="connsiteY4" fmla="*/ 1709146 h 1914532"/>
                  <a:gd name="connsiteX5" fmla="*/ 461419 w 1914532"/>
                  <a:gd name="connsiteY5" fmla="*/ 1709146 h 1914532"/>
                  <a:gd name="connsiteX6" fmla="*/ 205386 w 1914532"/>
                  <a:gd name="connsiteY6" fmla="*/ 1453113 h 1914532"/>
                  <a:gd name="connsiteX7" fmla="*/ 205386 w 1914532"/>
                  <a:gd name="connsiteY7" fmla="*/ 461420 h 1914532"/>
                  <a:gd name="connsiteX8" fmla="*/ 461419 w 1914532"/>
                  <a:gd name="connsiteY8" fmla="*/ 205386 h 1914532"/>
                  <a:gd name="connsiteX9" fmla="*/ 957266 w 1914532"/>
                  <a:gd name="connsiteY9" fmla="*/ 0 h 1914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4532" h="1914532">
                    <a:moveTo>
                      <a:pt x="957266" y="0"/>
                    </a:moveTo>
                    <a:cubicBezTo>
                      <a:pt x="1136727" y="0"/>
                      <a:pt x="1316188" y="68462"/>
                      <a:pt x="1453113" y="205386"/>
                    </a:cubicBezTo>
                    <a:lnTo>
                      <a:pt x="1709146" y="461420"/>
                    </a:lnTo>
                    <a:cubicBezTo>
                      <a:pt x="1982995" y="735268"/>
                      <a:pt x="1982995" y="1179264"/>
                      <a:pt x="1709146" y="1453113"/>
                    </a:cubicBezTo>
                    <a:lnTo>
                      <a:pt x="1453113" y="1709146"/>
                    </a:lnTo>
                    <a:cubicBezTo>
                      <a:pt x="1179264" y="1982995"/>
                      <a:pt x="735268" y="1982995"/>
                      <a:pt x="461419" y="1709146"/>
                    </a:cubicBezTo>
                    <a:lnTo>
                      <a:pt x="205386" y="1453113"/>
                    </a:lnTo>
                    <a:cubicBezTo>
                      <a:pt x="-68462" y="1179264"/>
                      <a:pt x="-68462" y="735268"/>
                      <a:pt x="205386" y="461420"/>
                    </a:cubicBezTo>
                    <a:lnTo>
                      <a:pt x="461419" y="205386"/>
                    </a:lnTo>
                    <a:cubicBezTo>
                      <a:pt x="598344" y="68462"/>
                      <a:pt x="777805" y="0"/>
                      <a:pt x="957266" y="0"/>
                    </a:cubicBezTo>
                    <a:close/>
                  </a:path>
                </a:pathLst>
              </a:custGeom>
            </p:spPr>
          </p:pic>
        </p:grpSp>
      </p:grpSp>
    </p:spTree>
    <p:extLst>
      <p:ext uri="{BB962C8B-B14F-4D97-AF65-F5344CB8AC3E}">
        <p14:creationId xmlns:p14="http://schemas.microsoft.com/office/powerpoint/2010/main" val="40547967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85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85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84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8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8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8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8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8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8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12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12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12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2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12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12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155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155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54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" dur="155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155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154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5" dur="155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55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154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5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5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6" grpId="1"/>
      <p:bldP spid="56" grpId="0"/>
      <p:bldP spid="56" grpId="1"/>
      <p:bldP spid="60" grpId="0"/>
      <p:bldP spid="60" grpId="1"/>
      <p:bldP spid="65" grpId="0"/>
      <p:bldP spid="65" grpId="1"/>
      <p:bldP spid="6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36"/>
          <p:cNvSpPr/>
          <p:nvPr/>
        </p:nvSpPr>
        <p:spPr>
          <a:xfrm rot="2700000">
            <a:off x="174536" y="5630554"/>
            <a:ext cx="1016000" cy="167056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8" name="Rectangle: Rounded Corners 37"/>
          <p:cNvSpPr/>
          <p:nvPr/>
        </p:nvSpPr>
        <p:spPr>
          <a:xfrm rot="2700000" flipH="1">
            <a:off x="287938" y="5169707"/>
            <a:ext cx="82145" cy="126846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Rectangle: Rounded Corners 38"/>
          <p:cNvSpPr/>
          <p:nvPr/>
        </p:nvSpPr>
        <p:spPr>
          <a:xfrm rot="2700000" flipH="1">
            <a:off x="2391558" y="4604767"/>
            <a:ext cx="45719" cy="200455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Rectangle: Rounded Corners 39"/>
          <p:cNvSpPr/>
          <p:nvPr/>
        </p:nvSpPr>
        <p:spPr>
          <a:xfrm rot="2700000" flipH="1">
            <a:off x="7612728" y="4063217"/>
            <a:ext cx="45793" cy="381159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Rectangle: Rounded Corners 40"/>
          <p:cNvSpPr/>
          <p:nvPr/>
        </p:nvSpPr>
        <p:spPr>
          <a:xfrm rot="2700000">
            <a:off x="10575556" y="-2630215"/>
            <a:ext cx="1016000" cy="561702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2" name="Rectangle: Rounded Corners 41"/>
          <p:cNvSpPr/>
          <p:nvPr/>
        </p:nvSpPr>
        <p:spPr>
          <a:xfrm rot="2700000">
            <a:off x="11129781" y="620978"/>
            <a:ext cx="695083" cy="152637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43" name="Group 42"/>
          <p:cNvGrpSpPr/>
          <p:nvPr/>
        </p:nvGrpSpPr>
        <p:grpSpPr>
          <a:xfrm>
            <a:off x="10930825" y="831111"/>
            <a:ext cx="1092994" cy="1106107"/>
            <a:chOff x="9789319" y="1181099"/>
            <a:chExt cx="1092994" cy="1106107"/>
          </a:xfrm>
        </p:grpSpPr>
        <p:sp>
          <p:nvSpPr>
            <p:cNvPr id="44" name="Oval 43"/>
            <p:cNvSpPr/>
            <p:nvPr/>
          </p:nvSpPr>
          <p:spPr>
            <a:xfrm>
              <a:off x="10365582" y="1181099"/>
              <a:ext cx="516731" cy="5167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5" name="Oval 44"/>
            <p:cNvSpPr/>
            <p:nvPr/>
          </p:nvSpPr>
          <p:spPr>
            <a:xfrm>
              <a:off x="9789319" y="1770475"/>
              <a:ext cx="516731" cy="5167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-126190" y="-2307446"/>
            <a:ext cx="15523628" cy="8424892"/>
            <a:chOff x="-644962" y="-1805690"/>
            <a:chExt cx="15523628" cy="8424892"/>
          </a:xfrm>
        </p:grpSpPr>
        <p:sp>
          <p:nvSpPr>
            <p:cNvPr id="47" name="Rectangle: Rounded Corners 46"/>
            <p:cNvSpPr/>
            <p:nvPr/>
          </p:nvSpPr>
          <p:spPr>
            <a:xfrm rot="2700000">
              <a:off x="11562152" y="-3645270"/>
              <a:ext cx="1016000" cy="561702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49" name="Rectangle: Rounded Corners 48"/>
            <p:cNvSpPr/>
            <p:nvPr/>
          </p:nvSpPr>
          <p:spPr>
            <a:xfrm rot="2700000">
              <a:off x="10580305" y="-4106204"/>
              <a:ext cx="1016000" cy="561702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50" name="Rectangle: Rounded Corners 49"/>
            <p:cNvSpPr/>
            <p:nvPr/>
          </p:nvSpPr>
          <p:spPr>
            <a:xfrm rot="2700000" flipH="1">
              <a:off x="11222604" y="1884386"/>
              <a:ext cx="184279" cy="383177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2" name="Rectangle: Rounded Corners 51"/>
            <p:cNvSpPr/>
            <p:nvPr/>
          </p:nvSpPr>
          <p:spPr>
            <a:xfrm rot="2700000">
              <a:off x="8490462" y="-338087"/>
              <a:ext cx="550790" cy="16705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83" name="Rectangle: Rounded Corners 82"/>
            <p:cNvSpPr/>
            <p:nvPr/>
          </p:nvSpPr>
          <p:spPr>
            <a:xfrm rot="2700000">
              <a:off x="7552981" y="-744033"/>
              <a:ext cx="350766" cy="16705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84" name="Rectangle: Rounded Corners 83"/>
            <p:cNvSpPr/>
            <p:nvPr/>
          </p:nvSpPr>
          <p:spPr>
            <a:xfrm rot="2700000">
              <a:off x="2300396" y="-937515"/>
              <a:ext cx="350766" cy="16705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85" name="Rectangle: Rounded Corners 84"/>
            <p:cNvSpPr/>
            <p:nvPr/>
          </p:nvSpPr>
          <p:spPr>
            <a:xfrm rot="2700000">
              <a:off x="887945" y="-1179708"/>
              <a:ext cx="764930" cy="26443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86" name="Rectangle: Rounded Corners 85"/>
            <p:cNvSpPr/>
            <p:nvPr/>
          </p:nvSpPr>
          <p:spPr>
            <a:xfrm rot="2700000" flipH="1">
              <a:off x="625789" y="-228792"/>
              <a:ext cx="50701" cy="259220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7" name="Rectangle: Rounded Corners 86"/>
            <p:cNvSpPr/>
            <p:nvPr/>
          </p:nvSpPr>
          <p:spPr>
            <a:xfrm rot="2700000" flipH="1">
              <a:off x="9583592" y="5446052"/>
              <a:ext cx="66130" cy="228016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8" name="Rectangle 3">
            <a:extLst>
              <a:ext uri="{FF2B5EF4-FFF2-40B4-BE49-F238E27FC236}">
                <a16:creationId xmlns:a16="http://schemas.microsoft.com/office/drawing/2014/main" id="{3759595B-D244-4329-A645-B333CB7E9899}"/>
              </a:ext>
            </a:extLst>
          </p:cNvPr>
          <p:cNvSpPr/>
          <p:nvPr/>
        </p:nvSpPr>
        <p:spPr>
          <a:xfrm>
            <a:off x="0" y="-4561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dk1"/>
              </a:solidFill>
              <a:cs typeface="Calibri" panose="020F0502020204030204"/>
            </a:endParaRPr>
          </a:p>
        </p:txBody>
      </p:sp>
      <p:sp>
        <p:nvSpPr>
          <p:cNvPr id="104" name="Text Placeholder 7">
            <a:extLst>
              <a:ext uri="{FF2B5EF4-FFF2-40B4-BE49-F238E27FC236}">
                <a16:creationId xmlns:a16="http://schemas.microsoft.com/office/drawing/2014/main" id="{473B7FD1-2888-4575-A910-7AFC290FAA6A}"/>
              </a:ext>
            </a:extLst>
          </p:cNvPr>
          <p:cNvSpPr txBox="1">
            <a:spLocks/>
          </p:cNvSpPr>
          <p:nvPr/>
        </p:nvSpPr>
        <p:spPr>
          <a:xfrm>
            <a:off x="1084267" y="1209367"/>
            <a:ext cx="5464244" cy="698869"/>
          </a:xfrm>
          <a:prstGeom prst="rect">
            <a:avLst/>
          </a:prstGeom>
          <a:effectLst>
            <a:outerShdw blurRad="381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4400" b="1" dirty="0">
                <a:solidFill>
                  <a:schemeClr val="bg1"/>
                </a:solidFill>
              </a:rPr>
              <a:t>Техническое задание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C18A63-F5B6-47E1-ADA1-69C52B0DBB48}"/>
              </a:ext>
            </a:extLst>
          </p:cNvPr>
          <p:cNvSpPr txBox="1"/>
          <p:nvPr/>
        </p:nvSpPr>
        <p:spPr>
          <a:xfrm>
            <a:off x="1780268" y="2353960"/>
            <a:ext cx="20841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Работа с данными с использованием </a:t>
            </a:r>
            <a:r>
              <a:rPr lang="ru-RU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JS/ PHP/ Python</a:t>
            </a:r>
            <a:r>
              <a:rPr lang="ru-RU" sz="14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F0DE77-F10C-43EA-A065-0FE194E77B5F}"/>
              </a:ext>
            </a:extLst>
          </p:cNvPr>
          <p:cNvSpPr txBox="1"/>
          <p:nvPr/>
        </p:nvSpPr>
        <p:spPr>
          <a:xfrm>
            <a:off x="452297" y="3888347"/>
            <a:ext cx="35302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Использовать базы данных </a:t>
            </a:r>
            <a:r>
              <a:rPr lang="ru-RU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SQL/</a:t>
            </a:r>
            <a:r>
              <a:rPr lang="ru-RU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NoSQL</a:t>
            </a:r>
            <a:r>
              <a:rPr lang="ru-RU" sz="14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либо запись данных в </a:t>
            </a:r>
            <a:r>
              <a:rPr lang="ru-RU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CSV/Google </a:t>
            </a:r>
            <a:r>
              <a:rPr lang="ru-RU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</a:t>
            </a:r>
            <a:endParaRPr lang="ru-RU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r"/>
            <a:endParaRPr lang="ru-RU" sz="1400" dirty="0">
              <a:solidFill>
                <a:schemeClr val="bg1">
                  <a:lumMod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AC95F26-2E9A-4DA4-8913-333507CF65E8}"/>
              </a:ext>
            </a:extLst>
          </p:cNvPr>
          <p:cNvSpPr txBox="1"/>
          <p:nvPr/>
        </p:nvSpPr>
        <p:spPr>
          <a:xfrm>
            <a:off x="8321683" y="4021120"/>
            <a:ext cx="2727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Просматривать ближайшие уроки и мероприятия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5F88ECE-3DEB-4E75-9774-F84BBD50BECE}"/>
              </a:ext>
            </a:extLst>
          </p:cNvPr>
          <p:cNvSpPr txBox="1"/>
          <p:nvPr/>
        </p:nvSpPr>
        <p:spPr>
          <a:xfrm>
            <a:off x="8463957" y="2449394"/>
            <a:ext cx="2374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Дизайн сайта-портфолио в 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Figma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3C7D154-C119-47B6-8750-8CC90742C45D}"/>
              </a:ext>
            </a:extLst>
          </p:cNvPr>
          <p:cNvSpPr txBox="1"/>
          <p:nvPr/>
        </p:nvSpPr>
        <p:spPr>
          <a:xfrm>
            <a:off x="4760094" y="5718311"/>
            <a:ext cx="2803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Авторизация пользователя через </a:t>
            </a:r>
            <a:r>
              <a:rPr lang="ru-RU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Sfedu</a:t>
            </a:r>
            <a:r>
              <a:rPr lang="ru-RU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Open ID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74C794F-39C5-4AD8-A958-8E7EBA3F3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467" y="2257365"/>
            <a:ext cx="2438611" cy="2438611"/>
          </a:xfrm>
          <a:prstGeom prst="rect">
            <a:avLst/>
          </a:prstGeom>
          <a:effectLst>
            <a:outerShdw blurRad="1270000" sx="124000" sy="124000" algn="ctr" rotWithShape="0">
              <a:schemeClr val="tx1">
                <a:alpha val="27000"/>
              </a:schemeClr>
            </a:outerShdw>
          </a:effectLst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816ABE0E-8F5C-4FED-A2B1-92E81BDA09FC}"/>
              </a:ext>
            </a:extLst>
          </p:cNvPr>
          <p:cNvGrpSpPr/>
          <p:nvPr/>
        </p:nvGrpSpPr>
        <p:grpSpPr>
          <a:xfrm>
            <a:off x="4064125" y="3815804"/>
            <a:ext cx="780732" cy="786135"/>
            <a:chOff x="4020770" y="3863124"/>
            <a:chExt cx="780732" cy="786135"/>
          </a:xfrm>
        </p:grpSpPr>
        <p:sp>
          <p:nvSpPr>
            <p:cNvPr id="131" name="Овал 130">
              <a:extLst>
                <a:ext uri="{FF2B5EF4-FFF2-40B4-BE49-F238E27FC236}">
                  <a16:creationId xmlns:a16="http://schemas.microsoft.com/office/drawing/2014/main" id="{4D614C6A-B4FB-456B-BD9B-8C5C23B69F55}"/>
                </a:ext>
              </a:extLst>
            </p:cNvPr>
            <p:cNvSpPr/>
            <p:nvPr/>
          </p:nvSpPr>
          <p:spPr>
            <a:xfrm>
              <a:off x="4020770" y="3863124"/>
              <a:ext cx="780732" cy="78613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09" name="Group 52">
              <a:extLst>
                <a:ext uri="{FF2B5EF4-FFF2-40B4-BE49-F238E27FC236}">
                  <a16:creationId xmlns:a16="http://schemas.microsoft.com/office/drawing/2014/main" id="{55611F78-95C4-4E9B-9D3F-BFF07E9CFB9F}"/>
                </a:ext>
              </a:extLst>
            </p:cNvPr>
            <p:cNvGrpSpPr/>
            <p:nvPr/>
          </p:nvGrpSpPr>
          <p:grpSpPr>
            <a:xfrm>
              <a:off x="4211868" y="3980761"/>
              <a:ext cx="406400" cy="464344"/>
              <a:chOff x="9162373" y="3045147"/>
              <a:chExt cx="406400" cy="464344"/>
            </a:xfrm>
            <a:solidFill>
              <a:schemeClr val="bg1"/>
            </a:solidFill>
            <a:effectLst/>
          </p:grpSpPr>
          <p:sp>
            <p:nvSpPr>
              <p:cNvPr id="110" name="AutoShape 48">
                <a:extLst>
                  <a:ext uri="{FF2B5EF4-FFF2-40B4-BE49-F238E27FC236}">
                    <a16:creationId xmlns:a16="http://schemas.microsoft.com/office/drawing/2014/main" id="{5510BE38-5477-4C98-829F-369ACC5AB1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62373" y="3045147"/>
                <a:ext cx="406400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7425"/>
                    </a:moveTo>
                    <a:cubicBezTo>
                      <a:pt x="5687" y="7425"/>
                      <a:pt x="1542" y="6064"/>
                      <a:pt x="1542" y="4387"/>
                    </a:cubicBezTo>
                    <a:cubicBezTo>
                      <a:pt x="1542" y="2709"/>
                      <a:pt x="5687" y="1350"/>
                      <a:pt x="10800" y="1350"/>
                    </a:cubicBezTo>
                    <a:cubicBezTo>
                      <a:pt x="15912" y="1350"/>
                      <a:pt x="20057" y="2709"/>
                      <a:pt x="20057" y="4387"/>
                    </a:cubicBezTo>
                    <a:cubicBezTo>
                      <a:pt x="20057" y="6064"/>
                      <a:pt x="15912" y="7425"/>
                      <a:pt x="10800" y="7425"/>
                    </a:cubicBezTo>
                    <a:moveTo>
                      <a:pt x="20057" y="9112"/>
                    </a:moveTo>
                    <a:lnTo>
                      <a:pt x="20054" y="9112"/>
                    </a:lnTo>
                    <a:cubicBezTo>
                      <a:pt x="20054" y="9119"/>
                      <a:pt x="20057" y="9127"/>
                      <a:pt x="20057" y="9133"/>
                    </a:cubicBezTo>
                    <a:cubicBezTo>
                      <a:pt x="20057" y="10800"/>
                      <a:pt x="15912" y="12150"/>
                      <a:pt x="10800" y="12150"/>
                    </a:cubicBezTo>
                    <a:cubicBezTo>
                      <a:pt x="5687" y="12150"/>
                      <a:pt x="1542" y="10800"/>
                      <a:pt x="1542" y="9133"/>
                    </a:cubicBezTo>
                    <a:cubicBezTo>
                      <a:pt x="1542" y="9127"/>
                      <a:pt x="1545" y="9119"/>
                      <a:pt x="1545" y="9112"/>
                    </a:cubicBezTo>
                    <a:lnTo>
                      <a:pt x="1542" y="9112"/>
                    </a:lnTo>
                    <a:lnTo>
                      <a:pt x="1542" y="6793"/>
                    </a:lnTo>
                    <a:cubicBezTo>
                      <a:pt x="3564" y="8140"/>
                      <a:pt x="7271" y="8774"/>
                      <a:pt x="10800" y="8774"/>
                    </a:cubicBezTo>
                    <a:cubicBezTo>
                      <a:pt x="14328" y="8774"/>
                      <a:pt x="18035" y="8140"/>
                      <a:pt x="20057" y="6793"/>
                    </a:cubicBezTo>
                    <a:cubicBezTo>
                      <a:pt x="20057" y="6793"/>
                      <a:pt x="20057" y="9112"/>
                      <a:pt x="20057" y="9112"/>
                    </a:cubicBezTo>
                    <a:close/>
                    <a:moveTo>
                      <a:pt x="20057" y="13162"/>
                    </a:moveTo>
                    <a:lnTo>
                      <a:pt x="20054" y="13162"/>
                    </a:lnTo>
                    <a:cubicBezTo>
                      <a:pt x="20054" y="13169"/>
                      <a:pt x="20057" y="13177"/>
                      <a:pt x="20057" y="13183"/>
                    </a:cubicBezTo>
                    <a:cubicBezTo>
                      <a:pt x="20057" y="14850"/>
                      <a:pt x="15912" y="16200"/>
                      <a:pt x="10800" y="16200"/>
                    </a:cubicBezTo>
                    <a:cubicBezTo>
                      <a:pt x="5687" y="16200"/>
                      <a:pt x="1542" y="14850"/>
                      <a:pt x="1542" y="13183"/>
                    </a:cubicBezTo>
                    <a:cubicBezTo>
                      <a:pt x="1542" y="13177"/>
                      <a:pt x="1545" y="13169"/>
                      <a:pt x="1545" y="13162"/>
                    </a:cubicBezTo>
                    <a:lnTo>
                      <a:pt x="1542" y="13162"/>
                    </a:lnTo>
                    <a:lnTo>
                      <a:pt x="1542" y="10640"/>
                    </a:lnTo>
                    <a:cubicBezTo>
                      <a:pt x="3136" y="12077"/>
                      <a:pt x="6982" y="12825"/>
                      <a:pt x="10800" y="12825"/>
                    </a:cubicBezTo>
                    <a:cubicBezTo>
                      <a:pt x="14617" y="12825"/>
                      <a:pt x="18463" y="12077"/>
                      <a:pt x="20057" y="10640"/>
                    </a:cubicBezTo>
                    <a:cubicBezTo>
                      <a:pt x="20057" y="10640"/>
                      <a:pt x="20057" y="13162"/>
                      <a:pt x="20057" y="13162"/>
                    </a:cubicBezTo>
                    <a:close/>
                    <a:moveTo>
                      <a:pt x="20057" y="17212"/>
                    </a:moveTo>
                    <a:cubicBezTo>
                      <a:pt x="20057" y="18889"/>
                      <a:pt x="15912" y="20249"/>
                      <a:pt x="10800" y="20249"/>
                    </a:cubicBezTo>
                    <a:cubicBezTo>
                      <a:pt x="5687" y="20249"/>
                      <a:pt x="1542" y="18889"/>
                      <a:pt x="1542" y="17212"/>
                    </a:cubicBezTo>
                    <a:lnTo>
                      <a:pt x="1542" y="14690"/>
                    </a:lnTo>
                    <a:cubicBezTo>
                      <a:pt x="3136" y="16127"/>
                      <a:pt x="6982" y="16875"/>
                      <a:pt x="10800" y="16875"/>
                    </a:cubicBezTo>
                    <a:cubicBezTo>
                      <a:pt x="14617" y="16875"/>
                      <a:pt x="18463" y="16127"/>
                      <a:pt x="20057" y="14690"/>
                    </a:cubicBezTo>
                    <a:cubicBezTo>
                      <a:pt x="20057" y="14690"/>
                      <a:pt x="20057" y="17212"/>
                      <a:pt x="20057" y="17212"/>
                    </a:cubicBezTo>
                    <a:close/>
                    <a:moveTo>
                      <a:pt x="10800" y="0"/>
                    </a:moveTo>
                    <a:cubicBezTo>
                      <a:pt x="5598" y="0"/>
                      <a:pt x="0" y="1372"/>
                      <a:pt x="0" y="4387"/>
                    </a:cubicBezTo>
                    <a:lnTo>
                      <a:pt x="0" y="17212"/>
                    </a:lnTo>
                    <a:cubicBezTo>
                      <a:pt x="0" y="20226"/>
                      <a:pt x="5598" y="21599"/>
                      <a:pt x="10800" y="21599"/>
                    </a:cubicBezTo>
                    <a:cubicBezTo>
                      <a:pt x="16001" y="21599"/>
                      <a:pt x="21599" y="20226"/>
                      <a:pt x="21599" y="17212"/>
                    </a:cubicBezTo>
                    <a:lnTo>
                      <a:pt x="21599" y="4387"/>
                    </a:lnTo>
                    <a:cubicBezTo>
                      <a:pt x="21599" y="1372"/>
                      <a:pt x="1600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lc="http://schemas.openxmlformats.org/drawingml/2006/lockedCanvas"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lc="http://schemas.openxmlformats.org/drawingml/2006/lockedCanvas"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11" name="AutoShape 49">
                <a:extLst>
                  <a:ext uri="{FF2B5EF4-FFF2-40B4-BE49-F238E27FC236}">
                    <a16:creationId xmlns:a16="http://schemas.microsoft.com/office/drawing/2014/main" id="{ED78FB61-B161-4B2B-84B6-E5D04F14BC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1460" y="3407890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lc="http://schemas.openxmlformats.org/drawingml/2006/lockedCanvas"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lc="http://schemas.openxmlformats.org/drawingml/2006/lockedCanvas"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12" name="AutoShape 50">
                <a:extLst>
                  <a:ext uri="{FF2B5EF4-FFF2-40B4-BE49-F238E27FC236}">
                    <a16:creationId xmlns:a16="http://schemas.microsoft.com/office/drawing/2014/main" id="{0437CAA3-E6D7-49F1-B75D-C42C8D76F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1460" y="3320578"/>
                <a:ext cx="29369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lc="http://schemas.openxmlformats.org/drawingml/2006/lockedCanvas"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lc="http://schemas.openxmlformats.org/drawingml/2006/lockedCanvas"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13" name="AutoShape 51">
                <a:extLst>
                  <a:ext uri="{FF2B5EF4-FFF2-40B4-BE49-F238E27FC236}">
                    <a16:creationId xmlns:a16="http://schemas.microsoft.com/office/drawing/2014/main" id="{05670EDC-50B8-4076-9A78-19EB4ED2C4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1460" y="3233265"/>
                <a:ext cx="29369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lc="http://schemas.openxmlformats.org/drawingml/2006/lockedCanvas"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lc="http://schemas.openxmlformats.org/drawingml/2006/lockedCanvas"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55678EDA-9A62-479D-82C5-CF414EBF5F9F}"/>
              </a:ext>
            </a:extLst>
          </p:cNvPr>
          <p:cNvGrpSpPr/>
          <p:nvPr/>
        </p:nvGrpSpPr>
        <p:grpSpPr>
          <a:xfrm>
            <a:off x="5705634" y="4892252"/>
            <a:ext cx="780732" cy="786135"/>
            <a:chOff x="5695477" y="4880127"/>
            <a:chExt cx="780732" cy="786135"/>
          </a:xfrm>
        </p:grpSpPr>
        <p:sp>
          <p:nvSpPr>
            <p:cNvPr id="128" name="Овал 127">
              <a:extLst>
                <a:ext uri="{FF2B5EF4-FFF2-40B4-BE49-F238E27FC236}">
                  <a16:creationId xmlns:a16="http://schemas.microsoft.com/office/drawing/2014/main" id="{D3BFB328-D162-4B9C-B753-4559B8DE5F4F}"/>
                </a:ext>
              </a:extLst>
            </p:cNvPr>
            <p:cNvSpPr/>
            <p:nvPr/>
          </p:nvSpPr>
          <p:spPr>
            <a:xfrm>
              <a:off x="5695477" y="4880127"/>
              <a:ext cx="780732" cy="78613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14" name="Group 131">
              <a:extLst>
                <a:ext uri="{FF2B5EF4-FFF2-40B4-BE49-F238E27FC236}">
                  <a16:creationId xmlns:a16="http://schemas.microsoft.com/office/drawing/2014/main" id="{0AF763A3-1DE5-4443-8360-FA8E3E3CDFAB}"/>
                </a:ext>
              </a:extLst>
            </p:cNvPr>
            <p:cNvGrpSpPr/>
            <p:nvPr/>
          </p:nvGrpSpPr>
          <p:grpSpPr>
            <a:xfrm>
              <a:off x="5915900" y="5039742"/>
              <a:ext cx="348456" cy="465138"/>
              <a:chOff x="2639219" y="3510757"/>
              <a:chExt cx="348456" cy="465138"/>
            </a:xfrm>
            <a:solidFill>
              <a:schemeClr val="bg1"/>
            </a:solidFill>
          </p:grpSpPr>
          <p:sp>
            <p:nvSpPr>
              <p:cNvPr id="115" name="AutoShape 115">
                <a:extLst>
                  <a:ext uri="{FF2B5EF4-FFF2-40B4-BE49-F238E27FC236}">
                    <a16:creationId xmlns:a16="http://schemas.microsoft.com/office/drawing/2014/main" id="{E8BDAD03-93B1-4254-BC1E-672395435C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9219" y="3510757"/>
                <a:ext cx="348456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800" y="12825"/>
                    </a:moveTo>
                    <a:lnTo>
                      <a:pt x="19800" y="13500"/>
                    </a:lnTo>
                    <a:lnTo>
                      <a:pt x="19800" y="14850"/>
                    </a:lnTo>
                    <a:lnTo>
                      <a:pt x="19800" y="15525"/>
                    </a:lnTo>
                    <a:cubicBezTo>
                      <a:pt x="19800" y="18129"/>
                      <a:pt x="16972" y="20249"/>
                      <a:pt x="13499" y="20249"/>
                    </a:cubicBezTo>
                    <a:lnTo>
                      <a:pt x="8099" y="20249"/>
                    </a:lnTo>
                    <a:cubicBezTo>
                      <a:pt x="4627" y="20249"/>
                      <a:pt x="1800" y="18129"/>
                      <a:pt x="1800" y="15525"/>
                    </a:cubicBezTo>
                    <a:lnTo>
                      <a:pt x="1800" y="14850"/>
                    </a:lnTo>
                    <a:lnTo>
                      <a:pt x="1800" y="13500"/>
                    </a:lnTo>
                    <a:lnTo>
                      <a:pt x="1800" y="12825"/>
                    </a:lnTo>
                    <a:lnTo>
                      <a:pt x="1800" y="10800"/>
                    </a:lnTo>
                    <a:cubicBezTo>
                      <a:pt x="1800" y="10427"/>
                      <a:pt x="2203" y="10124"/>
                      <a:pt x="2699" y="10124"/>
                    </a:cubicBezTo>
                    <a:lnTo>
                      <a:pt x="4499" y="10124"/>
                    </a:lnTo>
                    <a:lnTo>
                      <a:pt x="17100" y="10124"/>
                    </a:lnTo>
                    <a:lnTo>
                      <a:pt x="18899" y="10124"/>
                    </a:lnTo>
                    <a:cubicBezTo>
                      <a:pt x="19396" y="10124"/>
                      <a:pt x="19800" y="10427"/>
                      <a:pt x="19800" y="10800"/>
                    </a:cubicBezTo>
                    <a:cubicBezTo>
                      <a:pt x="19800" y="10800"/>
                      <a:pt x="19800" y="12825"/>
                      <a:pt x="19800" y="12825"/>
                    </a:cubicBezTo>
                    <a:close/>
                    <a:moveTo>
                      <a:pt x="14400" y="6075"/>
                    </a:moveTo>
                    <a:lnTo>
                      <a:pt x="14400" y="6076"/>
                    </a:lnTo>
                    <a:lnTo>
                      <a:pt x="14400" y="8774"/>
                    </a:lnTo>
                    <a:lnTo>
                      <a:pt x="7200" y="8774"/>
                    </a:lnTo>
                    <a:lnTo>
                      <a:pt x="7200" y="6076"/>
                    </a:lnTo>
                    <a:lnTo>
                      <a:pt x="7200" y="6075"/>
                    </a:lnTo>
                    <a:cubicBezTo>
                      <a:pt x="7200" y="4583"/>
                      <a:pt x="8811" y="3375"/>
                      <a:pt x="10800" y="3375"/>
                    </a:cubicBezTo>
                    <a:cubicBezTo>
                      <a:pt x="12788" y="3375"/>
                      <a:pt x="14400" y="4583"/>
                      <a:pt x="14400" y="6075"/>
                    </a:cubicBezTo>
                    <a:moveTo>
                      <a:pt x="4499" y="6075"/>
                    </a:moveTo>
                    <a:cubicBezTo>
                      <a:pt x="4499" y="3465"/>
                      <a:pt x="7320" y="1350"/>
                      <a:pt x="10800" y="1350"/>
                    </a:cubicBezTo>
                    <a:cubicBezTo>
                      <a:pt x="14279" y="1350"/>
                      <a:pt x="17100" y="3465"/>
                      <a:pt x="17100" y="6075"/>
                    </a:cubicBezTo>
                    <a:lnTo>
                      <a:pt x="17100" y="8774"/>
                    </a:lnTo>
                    <a:lnTo>
                      <a:pt x="15299" y="8774"/>
                    </a:lnTo>
                    <a:lnTo>
                      <a:pt x="15299" y="6076"/>
                    </a:lnTo>
                    <a:cubicBezTo>
                      <a:pt x="15299" y="4212"/>
                      <a:pt x="13285" y="2701"/>
                      <a:pt x="10800" y="2701"/>
                    </a:cubicBezTo>
                    <a:cubicBezTo>
                      <a:pt x="8314" y="2701"/>
                      <a:pt x="6299" y="4212"/>
                      <a:pt x="6299" y="6076"/>
                    </a:cubicBezTo>
                    <a:lnTo>
                      <a:pt x="6299" y="8774"/>
                    </a:lnTo>
                    <a:lnTo>
                      <a:pt x="4499" y="8774"/>
                    </a:lnTo>
                    <a:cubicBezTo>
                      <a:pt x="4499" y="8774"/>
                      <a:pt x="4499" y="6075"/>
                      <a:pt x="4499" y="6075"/>
                    </a:cubicBezTo>
                    <a:close/>
                    <a:moveTo>
                      <a:pt x="18899" y="8774"/>
                    </a:moveTo>
                    <a:lnTo>
                      <a:pt x="18899" y="6075"/>
                    </a:lnTo>
                    <a:cubicBezTo>
                      <a:pt x="18899" y="2719"/>
                      <a:pt x="15274" y="0"/>
                      <a:pt x="10800" y="0"/>
                    </a:cubicBezTo>
                    <a:cubicBezTo>
                      <a:pt x="6325" y="0"/>
                      <a:pt x="2699" y="2719"/>
                      <a:pt x="2699" y="6075"/>
                    </a:cubicBezTo>
                    <a:lnTo>
                      <a:pt x="2699" y="8774"/>
                    </a:lnTo>
                    <a:cubicBezTo>
                      <a:pt x="1208" y="8774"/>
                      <a:pt x="0" y="9681"/>
                      <a:pt x="0" y="10800"/>
                    </a:cubicBezTo>
                    <a:lnTo>
                      <a:pt x="0" y="12825"/>
                    </a:lnTo>
                    <a:lnTo>
                      <a:pt x="0" y="13500"/>
                    </a:lnTo>
                    <a:lnTo>
                      <a:pt x="0" y="14850"/>
                    </a:lnTo>
                    <a:lnTo>
                      <a:pt x="0" y="15525"/>
                    </a:lnTo>
                    <a:cubicBezTo>
                      <a:pt x="0" y="18880"/>
                      <a:pt x="3625" y="21599"/>
                      <a:pt x="8099" y="21599"/>
                    </a:cubicBezTo>
                    <a:lnTo>
                      <a:pt x="13499" y="21599"/>
                    </a:lnTo>
                    <a:cubicBezTo>
                      <a:pt x="17974" y="21599"/>
                      <a:pt x="21600" y="18880"/>
                      <a:pt x="21600" y="15525"/>
                    </a:cubicBezTo>
                    <a:lnTo>
                      <a:pt x="21600" y="14850"/>
                    </a:lnTo>
                    <a:lnTo>
                      <a:pt x="21600" y="13500"/>
                    </a:lnTo>
                    <a:lnTo>
                      <a:pt x="21600" y="12825"/>
                    </a:lnTo>
                    <a:lnTo>
                      <a:pt x="21600" y="10800"/>
                    </a:lnTo>
                    <a:cubicBezTo>
                      <a:pt x="21600" y="9681"/>
                      <a:pt x="20391" y="8774"/>
                      <a:pt x="18899" y="877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lc="http://schemas.openxmlformats.org/drawingml/2006/lockedCanvas"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lc="http://schemas.openxmlformats.org/drawingml/2006/lockedCanvas"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16" name="AutoShape 116">
                <a:extLst>
                  <a:ext uri="{FF2B5EF4-FFF2-40B4-BE49-F238E27FC236}">
                    <a16:creationId xmlns:a16="http://schemas.microsoft.com/office/drawing/2014/main" id="{7025D050-0E52-4820-815D-6ED007B3AE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4475" y="3786982"/>
                <a:ext cx="57944" cy="873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3226"/>
                      <a:pt x="0" y="7201"/>
                    </a:cubicBezTo>
                    <a:cubicBezTo>
                      <a:pt x="0" y="9390"/>
                      <a:pt x="1798" y="13537"/>
                      <a:pt x="3601" y="16821"/>
                    </a:cubicBezTo>
                    <a:cubicBezTo>
                      <a:pt x="5070" y="19493"/>
                      <a:pt x="6916" y="21600"/>
                      <a:pt x="10800" y="21600"/>
                    </a:cubicBezTo>
                    <a:cubicBezTo>
                      <a:pt x="15016" y="21600"/>
                      <a:pt x="16529" y="19514"/>
                      <a:pt x="18003" y="16858"/>
                    </a:cubicBezTo>
                    <a:cubicBezTo>
                      <a:pt x="19828" y="13567"/>
                      <a:pt x="21600" y="9397"/>
                      <a:pt x="21600" y="7201"/>
                    </a:cubicBezTo>
                    <a:cubicBezTo>
                      <a:pt x="21600" y="3226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lc="http://schemas.openxmlformats.org/drawingml/2006/lockedCanvas"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lc="http://schemas.openxmlformats.org/drawingml/2006/lockedCanvas"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50BDD474-73FC-43C7-AE72-3F2452E8EAE0}"/>
              </a:ext>
            </a:extLst>
          </p:cNvPr>
          <p:cNvGrpSpPr/>
          <p:nvPr/>
        </p:nvGrpSpPr>
        <p:grpSpPr>
          <a:xfrm>
            <a:off x="7481991" y="3864612"/>
            <a:ext cx="780732" cy="786135"/>
            <a:chOff x="10091915" y="5140490"/>
            <a:chExt cx="780732" cy="786135"/>
          </a:xfrm>
        </p:grpSpPr>
        <p:sp>
          <p:nvSpPr>
            <p:cNvPr id="129" name="Овал 128">
              <a:extLst>
                <a:ext uri="{FF2B5EF4-FFF2-40B4-BE49-F238E27FC236}">
                  <a16:creationId xmlns:a16="http://schemas.microsoft.com/office/drawing/2014/main" id="{251F5AA9-DF67-4B42-89DB-2BAC8D6D89C2}"/>
                </a:ext>
              </a:extLst>
            </p:cNvPr>
            <p:cNvSpPr/>
            <p:nvPr/>
          </p:nvSpPr>
          <p:spPr>
            <a:xfrm>
              <a:off x="10091915" y="5140490"/>
              <a:ext cx="780732" cy="78613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22" name="Group 46">
              <a:extLst>
                <a:ext uri="{FF2B5EF4-FFF2-40B4-BE49-F238E27FC236}">
                  <a16:creationId xmlns:a16="http://schemas.microsoft.com/office/drawing/2014/main" id="{23A79854-FDE1-4F28-81FD-4C54F2469AC8}"/>
                </a:ext>
              </a:extLst>
            </p:cNvPr>
            <p:cNvGrpSpPr/>
            <p:nvPr/>
          </p:nvGrpSpPr>
          <p:grpSpPr>
            <a:xfrm>
              <a:off x="10249712" y="5333580"/>
              <a:ext cx="465138" cy="406400"/>
              <a:chOff x="6357938" y="3535363"/>
              <a:chExt cx="465138" cy="406400"/>
            </a:xfrm>
            <a:solidFill>
              <a:schemeClr val="bg1">
                <a:lumMod val="85000"/>
              </a:schemeClr>
            </a:solidFill>
          </p:grpSpPr>
          <p:sp>
            <p:nvSpPr>
              <p:cNvPr id="123" name="AutoShape 43">
                <a:extLst>
                  <a:ext uri="{FF2B5EF4-FFF2-40B4-BE49-F238E27FC236}">
                    <a16:creationId xmlns:a16="http://schemas.microsoft.com/office/drawing/2014/main" id="{6BD6CED3-B66B-4A57-B89A-5B3AD5B712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7938" y="3535363"/>
                <a:ext cx="465138" cy="3341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51" y="9367"/>
                    </a:moveTo>
                    <a:cubicBezTo>
                      <a:pt x="10901" y="9383"/>
                      <a:pt x="10851" y="9391"/>
                      <a:pt x="10800" y="9391"/>
                    </a:cubicBezTo>
                    <a:cubicBezTo>
                      <a:pt x="10748" y="9391"/>
                      <a:pt x="10698" y="9383"/>
                      <a:pt x="10648" y="9367"/>
                    </a:cubicBezTo>
                    <a:lnTo>
                      <a:pt x="1873" y="6550"/>
                    </a:lnTo>
                    <a:cubicBezTo>
                      <a:pt x="1566" y="6452"/>
                      <a:pt x="1349" y="6072"/>
                      <a:pt x="1349" y="5634"/>
                    </a:cubicBezTo>
                    <a:cubicBezTo>
                      <a:pt x="1349" y="5197"/>
                      <a:pt x="1566" y="4817"/>
                      <a:pt x="1873" y="4719"/>
                    </a:cubicBezTo>
                    <a:lnTo>
                      <a:pt x="10648" y="1902"/>
                    </a:lnTo>
                    <a:cubicBezTo>
                      <a:pt x="10698" y="1886"/>
                      <a:pt x="10748" y="1878"/>
                      <a:pt x="10800" y="1878"/>
                    </a:cubicBezTo>
                    <a:cubicBezTo>
                      <a:pt x="10851" y="1878"/>
                      <a:pt x="10901" y="1886"/>
                      <a:pt x="10951" y="1902"/>
                    </a:cubicBezTo>
                    <a:lnTo>
                      <a:pt x="19726" y="4719"/>
                    </a:lnTo>
                    <a:cubicBezTo>
                      <a:pt x="20033" y="4817"/>
                      <a:pt x="20249" y="5197"/>
                      <a:pt x="20249" y="5634"/>
                    </a:cubicBezTo>
                    <a:cubicBezTo>
                      <a:pt x="20249" y="6072"/>
                      <a:pt x="20033" y="6452"/>
                      <a:pt x="19726" y="6550"/>
                    </a:cubicBezTo>
                    <a:cubicBezTo>
                      <a:pt x="19726" y="6550"/>
                      <a:pt x="10951" y="9367"/>
                      <a:pt x="10951" y="9367"/>
                    </a:cubicBezTo>
                    <a:close/>
                    <a:moveTo>
                      <a:pt x="16874" y="16904"/>
                    </a:moveTo>
                    <a:cubicBezTo>
                      <a:pt x="16874" y="17942"/>
                      <a:pt x="14849" y="19721"/>
                      <a:pt x="10800" y="19721"/>
                    </a:cubicBezTo>
                    <a:cubicBezTo>
                      <a:pt x="6749" y="19721"/>
                      <a:pt x="4724" y="17942"/>
                      <a:pt x="4724" y="16904"/>
                    </a:cubicBezTo>
                    <a:lnTo>
                      <a:pt x="4724" y="9394"/>
                    </a:lnTo>
                    <a:lnTo>
                      <a:pt x="10353" y="11200"/>
                    </a:lnTo>
                    <a:cubicBezTo>
                      <a:pt x="10501" y="11246"/>
                      <a:pt x="10651" y="11269"/>
                      <a:pt x="10800" y="11269"/>
                    </a:cubicBezTo>
                    <a:cubicBezTo>
                      <a:pt x="10949" y="11269"/>
                      <a:pt x="11098" y="11246"/>
                      <a:pt x="11255" y="11198"/>
                    </a:cubicBezTo>
                    <a:lnTo>
                      <a:pt x="16874" y="9394"/>
                    </a:lnTo>
                    <a:cubicBezTo>
                      <a:pt x="16874" y="9394"/>
                      <a:pt x="16874" y="16904"/>
                      <a:pt x="16874" y="16904"/>
                    </a:cubicBezTo>
                    <a:close/>
                    <a:moveTo>
                      <a:pt x="21600" y="5634"/>
                    </a:moveTo>
                    <a:cubicBezTo>
                      <a:pt x="21600" y="4314"/>
                      <a:pt x="20954" y="3185"/>
                      <a:pt x="20030" y="2888"/>
                    </a:cubicBezTo>
                    <a:lnTo>
                      <a:pt x="11246" y="68"/>
                    </a:lnTo>
                    <a:cubicBezTo>
                      <a:pt x="11098" y="22"/>
                      <a:pt x="10949" y="0"/>
                      <a:pt x="10800" y="0"/>
                    </a:cubicBezTo>
                    <a:cubicBezTo>
                      <a:pt x="10651" y="0"/>
                      <a:pt x="10501" y="22"/>
                      <a:pt x="10344" y="71"/>
                    </a:cubicBezTo>
                    <a:lnTo>
                      <a:pt x="1570" y="2888"/>
                    </a:lnTo>
                    <a:cubicBezTo>
                      <a:pt x="645" y="3185"/>
                      <a:pt x="0" y="4314"/>
                      <a:pt x="0" y="5634"/>
                    </a:cubicBezTo>
                    <a:cubicBezTo>
                      <a:pt x="0" y="6955"/>
                      <a:pt x="645" y="8084"/>
                      <a:pt x="1569" y="8380"/>
                    </a:cubicBezTo>
                    <a:lnTo>
                      <a:pt x="3374" y="8960"/>
                    </a:lnTo>
                    <a:lnTo>
                      <a:pt x="3374" y="16904"/>
                    </a:lnTo>
                    <a:cubicBezTo>
                      <a:pt x="3374" y="19397"/>
                      <a:pt x="5425" y="21600"/>
                      <a:pt x="10800" y="21600"/>
                    </a:cubicBezTo>
                    <a:cubicBezTo>
                      <a:pt x="16174" y="21600"/>
                      <a:pt x="18224" y="19397"/>
                      <a:pt x="18224" y="16904"/>
                    </a:cubicBezTo>
                    <a:lnTo>
                      <a:pt x="18224" y="8960"/>
                    </a:lnTo>
                    <a:lnTo>
                      <a:pt x="20030" y="8380"/>
                    </a:lnTo>
                    <a:cubicBezTo>
                      <a:pt x="20954" y="8084"/>
                      <a:pt x="21600" y="6955"/>
                      <a:pt x="21600" y="563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lc="http://schemas.openxmlformats.org/drawingml/2006/lockedCanvas"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lc="http://schemas.openxmlformats.org/drawingml/2006/lockedCanvas"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24" name="AutoShape 44">
                <a:extLst>
                  <a:ext uri="{FF2B5EF4-FFF2-40B4-BE49-F238E27FC236}">
                    <a16:creationId xmlns:a16="http://schemas.microsoft.com/office/drawing/2014/main" id="{19A3E63C-008D-44D6-A24B-C80FB00195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9419" y="3680619"/>
                <a:ext cx="28575" cy="1595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963"/>
                    </a:moveTo>
                    <a:lnTo>
                      <a:pt x="0" y="19636"/>
                    </a:lnTo>
                    <a:cubicBezTo>
                      <a:pt x="0" y="20721"/>
                      <a:pt x="4841" y="21599"/>
                      <a:pt x="10800" y="21599"/>
                    </a:cubicBezTo>
                    <a:cubicBezTo>
                      <a:pt x="16758" y="21599"/>
                      <a:pt x="21600" y="20721"/>
                      <a:pt x="21600" y="19636"/>
                    </a:cubicBezTo>
                    <a:lnTo>
                      <a:pt x="21600" y="1963"/>
                    </a:lnTo>
                    <a:cubicBezTo>
                      <a:pt x="21600" y="878"/>
                      <a:pt x="16758" y="0"/>
                      <a:pt x="10800" y="0"/>
                    </a:cubicBezTo>
                    <a:cubicBezTo>
                      <a:pt x="4841" y="0"/>
                      <a:pt x="0" y="878"/>
                      <a:pt x="0" y="1963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lc="http://schemas.openxmlformats.org/drawingml/2006/lockedCanvas"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lc="http://schemas.openxmlformats.org/drawingml/2006/lockedCanvas"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25" name="AutoShape 45">
                <a:extLst>
                  <a:ext uri="{FF2B5EF4-FFF2-40B4-BE49-F238E27FC236}">
                    <a16:creationId xmlns:a16="http://schemas.microsoft.com/office/drawing/2014/main" id="{A2FDFA10-81DA-4455-B144-140AE85722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4338" y="3854450"/>
                <a:ext cx="58738" cy="873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10427"/>
                      <a:pt x="0" y="14400"/>
                    </a:cubicBezTo>
                    <a:cubicBezTo>
                      <a:pt x="0" y="18372"/>
                      <a:pt x="4838" y="21599"/>
                      <a:pt x="10800" y="21599"/>
                    </a:cubicBezTo>
                    <a:cubicBezTo>
                      <a:pt x="16761" y="21599"/>
                      <a:pt x="21600" y="18372"/>
                      <a:pt x="21600" y="14400"/>
                    </a:cubicBezTo>
                    <a:cubicBezTo>
                      <a:pt x="21600" y="10427"/>
                      <a:pt x="16761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lc="http://schemas.openxmlformats.org/drawingml/2006/lockedCanvas"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lc="http://schemas.openxmlformats.org/drawingml/2006/lockedCanvas"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C6285901-48C9-4741-AD43-1C95D2A45AD7}"/>
              </a:ext>
            </a:extLst>
          </p:cNvPr>
          <p:cNvGrpSpPr/>
          <p:nvPr/>
        </p:nvGrpSpPr>
        <p:grpSpPr>
          <a:xfrm>
            <a:off x="7582311" y="2330225"/>
            <a:ext cx="780732" cy="786135"/>
            <a:chOff x="7587443" y="1826068"/>
            <a:chExt cx="780732" cy="786135"/>
          </a:xfrm>
        </p:grpSpPr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4085884F-F7D3-4F63-AEEC-2636D893352D}"/>
                </a:ext>
              </a:extLst>
            </p:cNvPr>
            <p:cNvSpPr/>
            <p:nvPr/>
          </p:nvSpPr>
          <p:spPr>
            <a:xfrm>
              <a:off x="7587443" y="1826068"/>
              <a:ext cx="780732" cy="78613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6" name="Freeform 37">
              <a:extLst>
                <a:ext uri="{FF2B5EF4-FFF2-40B4-BE49-F238E27FC236}">
                  <a16:creationId xmlns:a16="http://schemas.microsoft.com/office/drawing/2014/main" id="{3A9D89CD-8210-4673-A9A3-41CC2A059F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8747" y="2039703"/>
              <a:ext cx="378124" cy="358864"/>
            </a:xfrm>
            <a:custGeom>
              <a:avLst/>
              <a:gdLst>
                <a:gd name="T0" fmla="*/ 388863 w 256"/>
                <a:gd name="T1" fmla="*/ 357188 h 224"/>
                <a:gd name="T2" fmla="*/ 19124 w 256"/>
                <a:gd name="T3" fmla="*/ 357188 h 224"/>
                <a:gd name="T4" fmla="*/ 0 w 256"/>
                <a:gd name="T5" fmla="*/ 338053 h 224"/>
                <a:gd name="T6" fmla="*/ 0 w 256"/>
                <a:gd name="T7" fmla="*/ 19135 h 224"/>
                <a:gd name="T8" fmla="*/ 19124 w 256"/>
                <a:gd name="T9" fmla="*/ 0 h 224"/>
                <a:gd name="T10" fmla="*/ 388863 w 256"/>
                <a:gd name="T11" fmla="*/ 0 h 224"/>
                <a:gd name="T12" fmla="*/ 407987 w 256"/>
                <a:gd name="T13" fmla="*/ 19135 h 224"/>
                <a:gd name="T14" fmla="*/ 407987 w 256"/>
                <a:gd name="T15" fmla="*/ 338053 h 224"/>
                <a:gd name="T16" fmla="*/ 388863 w 256"/>
                <a:gd name="T17" fmla="*/ 357188 h 224"/>
                <a:gd name="T18" fmla="*/ 312365 w 256"/>
                <a:gd name="T19" fmla="*/ 338053 h 224"/>
                <a:gd name="T20" fmla="*/ 388863 w 256"/>
                <a:gd name="T21" fmla="*/ 338053 h 224"/>
                <a:gd name="T22" fmla="*/ 388863 w 256"/>
                <a:gd name="T23" fmla="*/ 172216 h 224"/>
                <a:gd name="T24" fmla="*/ 382488 w 256"/>
                <a:gd name="T25" fmla="*/ 172216 h 224"/>
                <a:gd name="T26" fmla="*/ 312365 w 256"/>
                <a:gd name="T27" fmla="*/ 172216 h 224"/>
                <a:gd name="T28" fmla="*/ 312365 w 256"/>
                <a:gd name="T29" fmla="*/ 338053 h 224"/>
                <a:gd name="T30" fmla="*/ 114746 w 256"/>
                <a:gd name="T31" fmla="*/ 338053 h 224"/>
                <a:gd name="T32" fmla="*/ 293241 w 256"/>
                <a:gd name="T33" fmla="*/ 338053 h 224"/>
                <a:gd name="T34" fmla="*/ 293241 w 256"/>
                <a:gd name="T35" fmla="*/ 172216 h 224"/>
                <a:gd name="T36" fmla="*/ 114746 w 256"/>
                <a:gd name="T37" fmla="*/ 172216 h 224"/>
                <a:gd name="T38" fmla="*/ 114746 w 256"/>
                <a:gd name="T39" fmla="*/ 338053 h 224"/>
                <a:gd name="T40" fmla="*/ 19124 w 256"/>
                <a:gd name="T41" fmla="*/ 338053 h 224"/>
                <a:gd name="T42" fmla="*/ 95622 w 256"/>
                <a:gd name="T43" fmla="*/ 338053 h 224"/>
                <a:gd name="T44" fmla="*/ 95622 w 256"/>
                <a:gd name="T45" fmla="*/ 172216 h 224"/>
                <a:gd name="T46" fmla="*/ 19124 w 256"/>
                <a:gd name="T47" fmla="*/ 172216 h 224"/>
                <a:gd name="T48" fmla="*/ 19124 w 256"/>
                <a:gd name="T49" fmla="*/ 338053 h 224"/>
                <a:gd name="T50" fmla="*/ 38249 w 256"/>
                <a:gd name="T51" fmla="*/ 19135 h 224"/>
                <a:gd name="T52" fmla="*/ 19124 w 256"/>
                <a:gd name="T53" fmla="*/ 38270 h 224"/>
                <a:gd name="T54" fmla="*/ 38249 w 256"/>
                <a:gd name="T55" fmla="*/ 57405 h 224"/>
                <a:gd name="T56" fmla="*/ 57373 w 256"/>
                <a:gd name="T57" fmla="*/ 38270 h 224"/>
                <a:gd name="T58" fmla="*/ 38249 w 256"/>
                <a:gd name="T59" fmla="*/ 19135 h 224"/>
                <a:gd name="T60" fmla="*/ 95622 w 256"/>
                <a:gd name="T61" fmla="*/ 19135 h 224"/>
                <a:gd name="T62" fmla="*/ 76498 w 256"/>
                <a:gd name="T63" fmla="*/ 38270 h 224"/>
                <a:gd name="T64" fmla="*/ 95622 w 256"/>
                <a:gd name="T65" fmla="*/ 57405 h 224"/>
                <a:gd name="T66" fmla="*/ 114746 w 256"/>
                <a:gd name="T67" fmla="*/ 38270 h 224"/>
                <a:gd name="T68" fmla="*/ 95622 w 256"/>
                <a:gd name="T69" fmla="*/ 19135 h 224"/>
                <a:gd name="T70" fmla="*/ 152995 w 256"/>
                <a:gd name="T71" fmla="*/ 19135 h 224"/>
                <a:gd name="T72" fmla="*/ 133871 w 256"/>
                <a:gd name="T73" fmla="*/ 38270 h 224"/>
                <a:gd name="T74" fmla="*/ 152995 w 256"/>
                <a:gd name="T75" fmla="*/ 57405 h 224"/>
                <a:gd name="T76" fmla="*/ 172120 w 256"/>
                <a:gd name="T77" fmla="*/ 38270 h 224"/>
                <a:gd name="T78" fmla="*/ 152995 w 256"/>
                <a:gd name="T79" fmla="*/ 19135 h 224"/>
                <a:gd name="T80" fmla="*/ 369738 w 256"/>
                <a:gd name="T81" fmla="*/ 76540 h 224"/>
                <a:gd name="T82" fmla="*/ 38249 w 256"/>
                <a:gd name="T83" fmla="*/ 76540 h 224"/>
                <a:gd name="T84" fmla="*/ 19124 w 256"/>
                <a:gd name="T85" fmla="*/ 76540 h 224"/>
                <a:gd name="T86" fmla="*/ 19124 w 256"/>
                <a:gd name="T87" fmla="*/ 153081 h 224"/>
                <a:gd name="T88" fmla="*/ 95622 w 256"/>
                <a:gd name="T89" fmla="*/ 153081 h 224"/>
                <a:gd name="T90" fmla="*/ 114746 w 256"/>
                <a:gd name="T91" fmla="*/ 153081 h 224"/>
                <a:gd name="T92" fmla="*/ 293241 w 256"/>
                <a:gd name="T93" fmla="*/ 153081 h 224"/>
                <a:gd name="T94" fmla="*/ 312365 w 256"/>
                <a:gd name="T95" fmla="*/ 153081 h 224"/>
                <a:gd name="T96" fmla="*/ 382488 w 256"/>
                <a:gd name="T97" fmla="*/ 153081 h 224"/>
                <a:gd name="T98" fmla="*/ 388863 w 256"/>
                <a:gd name="T99" fmla="*/ 153081 h 224"/>
                <a:gd name="T100" fmla="*/ 388863 w 256"/>
                <a:gd name="T101" fmla="*/ 76540 h 224"/>
                <a:gd name="T102" fmla="*/ 369738 w 256"/>
                <a:gd name="T103" fmla="*/ 76540 h 22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56" h="224">
                  <a:moveTo>
                    <a:pt x="244" y="224"/>
                  </a:moveTo>
                  <a:cubicBezTo>
                    <a:pt x="12" y="224"/>
                    <a:pt x="12" y="224"/>
                    <a:pt x="12" y="224"/>
                  </a:cubicBezTo>
                  <a:cubicBezTo>
                    <a:pt x="5" y="224"/>
                    <a:pt x="0" y="219"/>
                    <a:pt x="0" y="2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251" y="0"/>
                    <a:pt x="256" y="5"/>
                    <a:pt x="256" y="12"/>
                  </a:cubicBezTo>
                  <a:cubicBezTo>
                    <a:pt x="256" y="212"/>
                    <a:pt x="256" y="212"/>
                    <a:pt x="256" y="212"/>
                  </a:cubicBezTo>
                  <a:cubicBezTo>
                    <a:pt x="256" y="219"/>
                    <a:pt x="251" y="224"/>
                    <a:pt x="244" y="224"/>
                  </a:cubicBezTo>
                  <a:moveTo>
                    <a:pt x="196" y="212"/>
                  </a:moveTo>
                  <a:cubicBezTo>
                    <a:pt x="244" y="212"/>
                    <a:pt x="244" y="212"/>
                    <a:pt x="244" y="212"/>
                  </a:cubicBezTo>
                  <a:cubicBezTo>
                    <a:pt x="244" y="108"/>
                    <a:pt x="244" y="108"/>
                    <a:pt x="244" y="108"/>
                  </a:cubicBezTo>
                  <a:cubicBezTo>
                    <a:pt x="240" y="108"/>
                    <a:pt x="240" y="108"/>
                    <a:pt x="240" y="108"/>
                  </a:cubicBezTo>
                  <a:cubicBezTo>
                    <a:pt x="196" y="108"/>
                    <a:pt x="196" y="108"/>
                    <a:pt x="196" y="108"/>
                  </a:cubicBezTo>
                  <a:lnTo>
                    <a:pt x="196" y="212"/>
                  </a:lnTo>
                  <a:close/>
                  <a:moveTo>
                    <a:pt x="72" y="212"/>
                  </a:moveTo>
                  <a:cubicBezTo>
                    <a:pt x="184" y="212"/>
                    <a:pt x="184" y="212"/>
                    <a:pt x="184" y="212"/>
                  </a:cubicBezTo>
                  <a:cubicBezTo>
                    <a:pt x="184" y="108"/>
                    <a:pt x="184" y="108"/>
                    <a:pt x="184" y="108"/>
                  </a:cubicBezTo>
                  <a:cubicBezTo>
                    <a:pt x="72" y="108"/>
                    <a:pt x="72" y="108"/>
                    <a:pt x="72" y="108"/>
                  </a:cubicBezTo>
                  <a:lnTo>
                    <a:pt x="72" y="212"/>
                  </a:lnTo>
                  <a:close/>
                  <a:moveTo>
                    <a:pt x="12" y="212"/>
                  </a:moveTo>
                  <a:cubicBezTo>
                    <a:pt x="60" y="212"/>
                    <a:pt x="60" y="212"/>
                    <a:pt x="60" y="212"/>
                  </a:cubicBezTo>
                  <a:cubicBezTo>
                    <a:pt x="60" y="108"/>
                    <a:pt x="60" y="108"/>
                    <a:pt x="60" y="108"/>
                  </a:cubicBezTo>
                  <a:cubicBezTo>
                    <a:pt x="12" y="108"/>
                    <a:pt x="12" y="108"/>
                    <a:pt x="12" y="108"/>
                  </a:cubicBezTo>
                  <a:lnTo>
                    <a:pt x="12" y="212"/>
                  </a:lnTo>
                  <a:close/>
                  <a:moveTo>
                    <a:pt x="24" y="12"/>
                  </a:moveTo>
                  <a:cubicBezTo>
                    <a:pt x="17" y="12"/>
                    <a:pt x="12" y="17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moveTo>
                    <a:pt x="60" y="12"/>
                  </a:moveTo>
                  <a:cubicBezTo>
                    <a:pt x="53" y="12"/>
                    <a:pt x="48" y="17"/>
                    <a:pt x="48" y="24"/>
                  </a:cubicBezTo>
                  <a:cubicBezTo>
                    <a:pt x="48" y="31"/>
                    <a:pt x="53" y="36"/>
                    <a:pt x="60" y="36"/>
                  </a:cubicBezTo>
                  <a:cubicBezTo>
                    <a:pt x="67" y="36"/>
                    <a:pt x="72" y="31"/>
                    <a:pt x="72" y="24"/>
                  </a:cubicBezTo>
                  <a:cubicBezTo>
                    <a:pt x="72" y="17"/>
                    <a:pt x="67" y="12"/>
                    <a:pt x="60" y="12"/>
                  </a:cubicBezTo>
                  <a:moveTo>
                    <a:pt x="96" y="12"/>
                  </a:moveTo>
                  <a:cubicBezTo>
                    <a:pt x="89" y="12"/>
                    <a:pt x="84" y="17"/>
                    <a:pt x="84" y="24"/>
                  </a:cubicBezTo>
                  <a:cubicBezTo>
                    <a:pt x="84" y="31"/>
                    <a:pt x="89" y="36"/>
                    <a:pt x="96" y="36"/>
                  </a:cubicBezTo>
                  <a:cubicBezTo>
                    <a:pt x="103" y="36"/>
                    <a:pt x="108" y="31"/>
                    <a:pt x="108" y="24"/>
                  </a:cubicBezTo>
                  <a:cubicBezTo>
                    <a:pt x="108" y="17"/>
                    <a:pt x="103" y="12"/>
                    <a:pt x="96" y="12"/>
                  </a:cubicBezTo>
                  <a:moveTo>
                    <a:pt x="232" y="48"/>
                  </a:moveTo>
                  <a:cubicBezTo>
                    <a:pt x="24" y="48"/>
                    <a:pt x="24" y="48"/>
                    <a:pt x="24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96"/>
                    <a:pt x="12" y="96"/>
                    <a:pt x="12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184" y="96"/>
                    <a:pt x="184" y="96"/>
                    <a:pt x="184" y="96"/>
                  </a:cubicBezTo>
                  <a:cubicBezTo>
                    <a:pt x="196" y="96"/>
                    <a:pt x="196" y="96"/>
                    <a:pt x="196" y="96"/>
                  </a:cubicBezTo>
                  <a:cubicBezTo>
                    <a:pt x="240" y="96"/>
                    <a:pt x="240" y="96"/>
                    <a:pt x="240" y="96"/>
                  </a:cubicBezTo>
                  <a:cubicBezTo>
                    <a:pt x="244" y="96"/>
                    <a:pt x="244" y="96"/>
                    <a:pt x="244" y="96"/>
                  </a:cubicBezTo>
                  <a:cubicBezTo>
                    <a:pt x="244" y="48"/>
                    <a:pt x="244" y="48"/>
                    <a:pt x="244" y="48"/>
                  </a:cubicBezTo>
                  <a:lnTo>
                    <a:pt x="232" y="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7B16156B-A801-4FA7-B992-53190DCE7DD6}"/>
              </a:ext>
            </a:extLst>
          </p:cNvPr>
          <p:cNvGrpSpPr/>
          <p:nvPr/>
        </p:nvGrpSpPr>
        <p:grpSpPr>
          <a:xfrm>
            <a:off x="3960431" y="2333785"/>
            <a:ext cx="780732" cy="786135"/>
            <a:chOff x="4052550" y="2433812"/>
            <a:chExt cx="780732" cy="786135"/>
          </a:xfrm>
        </p:grpSpPr>
        <p:sp>
          <p:nvSpPr>
            <p:cNvPr id="130" name="Овал 129">
              <a:extLst>
                <a:ext uri="{FF2B5EF4-FFF2-40B4-BE49-F238E27FC236}">
                  <a16:creationId xmlns:a16="http://schemas.microsoft.com/office/drawing/2014/main" id="{32B70D43-9E46-482A-9B47-53808379B8FD}"/>
                </a:ext>
              </a:extLst>
            </p:cNvPr>
            <p:cNvSpPr/>
            <p:nvPr/>
          </p:nvSpPr>
          <p:spPr>
            <a:xfrm>
              <a:off x="4052550" y="2433812"/>
              <a:ext cx="780732" cy="78613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7" name="Freeform 98">
              <a:extLst>
                <a:ext uri="{FF2B5EF4-FFF2-40B4-BE49-F238E27FC236}">
                  <a16:creationId xmlns:a16="http://schemas.microsoft.com/office/drawing/2014/main" id="{C49315A2-27A9-4026-A3D2-339F8EAF9F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8929" y="2671002"/>
              <a:ext cx="310046" cy="271531"/>
            </a:xfrm>
            <a:custGeom>
              <a:avLst/>
              <a:gdLst>
                <a:gd name="T0" fmla="*/ 153868 w 589"/>
                <a:gd name="T1" fmla="*/ 5415 h 516"/>
                <a:gd name="T2" fmla="*/ 153868 w 589"/>
                <a:gd name="T3" fmla="*/ 5415 h 516"/>
                <a:gd name="T4" fmla="*/ 143393 w 589"/>
                <a:gd name="T5" fmla="*/ 5415 h 516"/>
                <a:gd name="T6" fmla="*/ 58513 w 589"/>
                <a:gd name="T7" fmla="*/ 175445 h 516"/>
                <a:gd name="T8" fmla="*/ 58513 w 589"/>
                <a:gd name="T9" fmla="*/ 185914 h 516"/>
                <a:gd name="T10" fmla="*/ 68988 w 589"/>
                <a:gd name="T11" fmla="*/ 185914 h 516"/>
                <a:gd name="T12" fmla="*/ 159286 w 589"/>
                <a:gd name="T13" fmla="*/ 15884 h 516"/>
                <a:gd name="T14" fmla="*/ 153868 w 589"/>
                <a:gd name="T15" fmla="*/ 5415 h 516"/>
                <a:gd name="T16" fmla="*/ 53095 w 589"/>
                <a:gd name="T17" fmla="*/ 127432 h 516"/>
                <a:gd name="T18" fmla="*/ 53095 w 589"/>
                <a:gd name="T19" fmla="*/ 127432 h 516"/>
                <a:gd name="T20" fmla="*/ 15892 w 589"/>
                <a:gd name="T21" fmla="*/ 95664 h 516"/>
                <a:gd name="T22" fmla="*/ 53095 w 589"/>
                <a:gd name="T23" fmla="*/ 68951 h 516"/>
                <a:gd name="T24" fmla="*/ 53095 w 589"/>
                <a:gd name="T25" fmla="*/ 58482 h 516"/>
                <a:gd name="T26" fmla="*/ 42259 w 589"/>
                <a:gd name="T27" fmla="*/ 58482 h 516"/>
                <a:gd name="T28" fmla="*/ 0 w 589"/>
                <a:gd name="T29" fmla="*/ 90250 h 516"/>
                <a:gd name="T30" fmla="*/ 0 w 589"/>
                <a:gd name="T31" fmla="*/ 95664 h 516"/>
                <a:gd name="T32" fmla="*/ 0 w 589"/>
                <a:gd name="T33" fmla="*/ 100718 h 516"/>
                <a:gd name="T34" fmla="*/ 42259 w 589"/>
                <a:gd name="T35" fmla="*/ 138262 h 516"/>
                <a:gd name="T36" fmla="*/ 53095 w 589"/>
                <a:gd name="T37" fmla="*/ 138262 h 516"/>
                <a:gd name="T38" fmla="*/ 53095 w 589"/>
                <a:gd name="T39" fmla="*/ 127432 h 516"/>
                <a:gd name="T40" fmla="*/ 212381 w 589"/>
                <a:gd name="T41" fmla="*/ 90250 h 516"/>
                <a:gd name="T42" fmla="*/ 212381 w 589"/>
                <a:gd name="T43" fmla="*/ 90250 h 516"/>
                <a:gd name="T44" fmla="*/ 170121 w 589"/>
                <a:gd name="T45" fmla="*/ 58482 h 516"/>
                <a:gd name="T46" fmla="*/ 159286 w 589"/>
                <a:gd name="T47" fmla="*/ 58482 h 516"/>
                <a:gd name="T48" fmla="*/ 159286 w 589"/>
                <a:gd name="T49" fmla="*/ 68951 h 516"/>
                <a:gd name="T50" fmla="*/ 196488 w 589"/>
                <a:gd name="T51" fmla="*/ 95664 h 516"/>
                <a:gd name="T52" fmla="*/ 159286 w 589"/>
                <a:gd name="T53" fmla="*/ 127432 h 516"/>
                <a:gd name="T54" fmla="*/ 159286 w 589"/>
                <a:gd name="T55" fmla="*/ 138262 h 516"/>
                <a:gd name="T56" fmla="*/ 170121 w 589"/>
                <a:gd name="T57" fmla="*/ 138262 h 516"/>
                <a:gd name="T58" fmla="*/ 212381 w 589"/>
                <a:gd name="T59" fmla="*/ 100718 h 516"/>
                <a:gd name="T60" fmla="*/ 212381 w 589"/>
                <a:gd name="T61" fmla="*/ 95664 h 516"/>
                <a:gd name="T62" fmla="*/ 212381 w 589"/>
                <a:gd name="T63" fmla="*/ 90250 h 51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589" h="516">
                  <a:moveTo>
                    <a:pt x="426" y="15"/>
                  </a:moveTo>
                  <a:lnTo>
                    <a:pt x="426" y="15"/>
                  </a:lnTo>
                  <a:cubicBezTo>
                    <a:pt x="426" y="0"/>
                    <a:pt x="412" y="15"/>
                    <a:pt x="397" y="15"/>
                  </a:cubicBezTo>
                  <a:cubicBezTo>
                    <a:pt x="162" y="486"/>
                    <a:pt x="162" y="486"/>
                    <a:pt x="162" y="486"/>
                  </a:cubicBezTo>
                  <a:cubicBezTo>
                    <a:pt x="147" y="500"/>
                    <a:pt x="162" y="515"/>
                    <a:pt x="162" y="515"/>
                  </a:cubicBezTo>
                  <a:cubicBezTo>
                    <a:pt x="176" y="515"/>
                    <a:pt x="191" y="515"/>
                    <a:pt x="191" y="515"/>
                  </a:cubicBezTo>
                  <a:cubicBezTo>
                    <a:pt x="441" y="44"/>
                    <a:pt x="441" y="44"/>
                    <a:pt x="441" y="44"/>
                  </a:cubicBezTo>
                  <a:cubicBezTo>
                    <a:pt x="441" y="29"/>
                    <a:pt x="441" y="15"/>
                    <a:pt x="426" y="15"/>
                  </a:cubicBezTo>
                  <a:close/>
                  <a:moveTo>
                    <a:pt x="147" y="353"/>
                  </a:moveTo>
                  <a:lnTo>
                    <a:pt x="147" y="353"/>
                  </a:lnTo>
                  <a:cubicBezTo>
                    <a:pt x="44" y="265"/>
                    <a:pt x="44" y="265"/>
                    <a:pt x="44" y="265"/>
                  </a:cubicBezTo>
                  <a:cubicBezTo>
                    <a:pt x="147" y="191"/>
                    <a:pt x="147" y="191"/>
                    <a:pt x="147" y="191"/>
                  </a:cubicBezTo>
                  <a:cubicBezTo>
                    <a:pt x="162" y="177"/>
                    <a:pt x="162" y="162"/>
                    <a:pt x="147" y="162"/>
                  </a:cubicBezTo>
                  <a:cubicBezTo>
                    <a:pt x="147" y="147"/>
                    <a:pt x="132" y="147"/>
                    <a:pt x="117" y="162"/>
                  </a:cubicBezTo>
                  <a:cubicBezTo>
                    <a:pt x="0" y="250"/>
                    <a:pt x="0" y="250"/>
                    <a:pt x="0" y="25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17" y="383"/>
                    <a:pt x="117" y="383"/>
                    <a:pt x="117" y="383"/>
                  </a:cubicBezTo>
                  <a:cubicBezTo>
                    <a:pt x="132" y="383"/>
                    <a:pt x="147" y="383"/>
                    <a:pt x="147" y="383"/>
                  </a:cubicBezTo>
                  <a:cubicBezTo>
                    <a:pt x="162" y="368"/>
                    <a:pt x="162" y="353"/>
                    <a:pt x="147" y="353"/>
                  </a:cubicBezTo>
                  <a:close/>
                  <a:moveTo>
                    <a:pt x="588" y="250"/>
                  </a:moveTo>
                  <a:lnTo>
                    <a:pt x="588" y="250"/>
                  </a:lnTo>
                  <a:cubicBezTo>
                    <a:pt x="471" y="162"/>
                    <a:pt x="471" y="162"/>
                    <a:pt x="471" y="162"/>
                  </a:cubicBezTo>
                  <a:cubicBezTo>
                    <a:pt x="456" y="147"/>
                    <a:pt x="441" y="147"/>
                    <a:pt x="441" y="162"/>
                  </a:cubicBezTo>
                  <a:cubicBezTo>
                    <a:pt x="426" y="162"/>
                    <a:pt x="426" y="177"/>
                    <a:pt x="441" y="191"/>
                  </a:cubicBezTo>
                  <a:cubicBezTo>
                    <a:pt x="544" y="265"/>
                    <a:pt x="544" y="265"/>
                    <a:pt x="544" y="265"/>
                  </a:cubicBezTo>
                  <a:cubicBezTo>
                    <a:pt x="441" y="353"/>
                    <a:pt x="441" y="353"/>
                    <a:pt x="441" y="353"/>
                  </a:cubicBezTo>
                  <a:cubicBezTo>
                    <a:pt x="426" y="353"/>
                    <a:pt x="426" y="368"/>
                    <a:pt x="441" y="383"/>
                  </a:cubicBezTo>
                  <a:cubicBezTo>
                    <a:pt x="441" y="383"/>
                    <a:pt x="456" y="383"/>
                    <a:pt x="471" y="383"/>
                  </a:cubicBezTo>
                  <a:cubicBezTo>
                    <a:pt x="588" y="279"/>
                    <a:pt x="588" y="279"/>
                    <a:pt x="588" y="279"/>
                  </a:cubicBezTo>
                  <a:cubicBezTo>
                    <a:pt x="588" y="279"/>
                    <a:pt x="588" y="279"/>
                    <a:pt x="588" y="265"/>
                  </a:cubicBezTo>
                  <a:cubicBezTo>
                    <a:pt x="588" y="265"/>
                    <a:pt x="588" y="265"/>
                    <a:pt x="588" y="2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lc="http://schemas.openxmlformats.org/drawingml/2006/lockedCanvas"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lc="http://schemas.openxmlformats.org/drawingml/2006/lockedCanvas"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585944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9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2" grpId="0"/>
      <p:bldP spid="3" grpId="0"/>
      <p:bldP spid="105" grpId="0"/>
      <p:bldP spid="106" grpId="0"/>
      <p:bldP spid="10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36"/>
          <p:cNvSpPr/>
          <p:nvPr/>
        </p:nvSpPr>
        <p:spPr>
          <a:xfrm rot="2700000">
            <a:off x="-24367" y="5630552"/>
            <a:ext cx="1016000" cy="167056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8" name="Rectangle: Rounded Corners 37"/>
          <p:cNvSpPr/>
          <p:nvPr/>
        </p:nvSpPr>
        <p:spPr>
          <a:xfrm rot="2700000" flipH="1">
            <a:off x="287938" y="5169707"/>
            <a:ext cx="82145" cy="126846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Rectangle: Rounded Corners 38"/>
          <p:cNvSpPr/>
          <p:nvPr/>
        </p:nvSpPr>
        <p:spPr>
          <a:xfrm rot="2700000" flipH="1">
            <a:off x="1224143" y="5633764"/>
            <a:ext cx="45719" cy="200455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Rectangle: Rounded Corners 39"/>
          <p:cNvSpPr/>
          <p:nvPr/>
        </p:nvSpPr>
        <p:spPr>
          <a:xfrm rot="2700000" flipH="1">
            <a:off x="10481003" y="5108431"/>
            <a:ext cx="45793" cy="381159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Rectangle: Rounded Corners 40"/>
          <p:cNvSpPr/>
          <p:nvPr/>
        </p:nvSpPr>
        <p:spPr>
          <a:xfrm rot="2700000">
            <a:off x="11278347" y="-3272008"/>
            <a:ext cx="1016000" cy="561702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2" name="Rectangle: Rounded Corners 41"/>
          <p:cNvSpPr/>
          <p:nvPr/>
        </p:nvSpPr>
        <p:spPr>
          <a:xfrm rot="2700000">
            <a:off x="11129781" y="620978"/>
            <a:ext cx="695083" cy="152637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43" name="Group 42"/>
          <p:cNvGrpSpPr/>
          <p:nvPr/>
        </p:nvGrpSpPr>
        <p:grpSpPr>
          <a:xfrm>
            <a:off x="10930825" y="831111"/>
            <a:ext cx="1092994" cy="1106107"/>
            <a:chOff x="9789319" y="1181099"/>
            <a:chExt cx="1092994" cy="1106107"/>
          </a:xfrm>
        </p:grpSpPr>
        <p:sp>
          <p:nvSpPr>
            <p:cNvPr id="44" name="Oval 43"/>
            <p:cNvSpPr/>
            <p:nvPr/>
          </p:nvSpPr>
          <p:spPr>
            <a:xfrm>
              <a:off x="10365582" y="1181099"/>
              <a:ext cx="516731" cy="5167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5" name="Oval 44"/>
            <p:cNvSpPr/>
            <p:nvPr/>
          </p:nvSpPr>
          <p:spPr>
            <a:xfrm>
              <a:off x="9789319" y="1770475"/>
              <a:ext cx="516731" cy="5167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-610238" y="-2005846"/>
            <a:ext cx="15919749" cy="8873020"/>
            <a:chOff x="-644962" y="-2005846"/>
            <a:chExt cx="15919749" cy="8873020"/>
          </a:xfrm>
        </p:grpSpPr>
        <p:sp>
          <p:nvSpPr>
            <p:cNvPr id="47" name="Rectangle: Rounded Corners 46"/>
            <p:cNvSpPr/>
            <p:nvPr/>
          </p:nvSpPr>
          <p:spPr>
            <a:xfrm rot="2700000">
              <a:off x="11958273" y="-3975185"/>
              <a:ext cx="1016000" cy="561702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49" name="Rectangle: Rounded Corners 48"/>
            <p:cNvSpPr/>
            <p:nvPr/>
          </p:nvSpPr>
          <p:spPr>
            <a:xfrm rot="2700000">
              <a:off x="10829766" y="-4306360"/>
              <a:ext cx="1016000" cy="561702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50" name="Rectangle: Rounded Corners 49"/>
            <p:cNvSpPr/>
            <p:nvPr/>
          </p:nvSpPr>
          <p:spPr>
            <a:xfrm rot="2700000" flipH="1">
              <a:off x="9576274" y="4859145"/>
              <a:ext cx="184279" cy="383177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52" name="Rectangle: Rounded Corners 51"/>
            <p:cNvSpPr/>
            <p:nvPr/>
          </p:nvSpPr>
          <p:spPr>
            <a:xfrm rot="2700000">
              <a:off x="8664259" y="-1146649"/>
              <a:ext cx="550790" cy="16705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83" name="Rectangle: Rounded Corners 82"/>
            <p:cNvSpPr/>
            <p:nvPr/>
          </p:nvSpPr>
          <p:spPr>
            <a:xfrm rot="2700000">
              <a:off x="7552981" y="-744033"/>
              <a:ext cx="350766" cy="16705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84" name="Rectangle: Rounded Corners 83"/>
            <p:cNvSpPr/>
            <p:nvPr/>
          </p:nvSpPr>
          <p:spPr>
            <a:xfrm rot="2700000">
              <a:off x="2300396" y="-937515"/>
              <a:ext cx="350766" cy="16705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85" name="Rectangle: Rounded Corners 84"/>
            <p:cNvSpPr/>
            <p:nvPr/>
          </p:nvSpPr>
          <p:spPr>
            <a:xfrm rot="2700000">
              <a:off x="887945" y="-1179708"/>
              <a:ext cx="764930" cy="26443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86" name="Rectangle: Rounded Corners 85"/>
            <p:cNvSpPr/>
            <p:nvPr/>
          </p:nvSpPr>
          <p:spPr>
            <a:xfrm rot="2700000" flipH="1">
              <a:off x="625789" y="-228792"/>
              <a:ext cx="50701" cy="259220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7" name="Rectangle: Rounded Corners 86"/>
            <p:cNvSpPr/>
            <p:nvPr/>
          </p:nvSpPr>
          <p:spPr>
            <a:xfrm rot="2700000" flipH="1">
              <a:off x="11379767" y="4362704"/>
              <a:ext cx="66130" cy="228016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8" name="Rectangle 3">
            <a:extLst>
              <a:ext uri="{FF2B5EF4-FFF2-40B4-BE49-F238E27FC236}">
                <a16:creationId xmlns:a16="http://schemas.microsoft.com/office/drawing/2014/main" id="{3759595B-D244-4329-A645-B333CB7E9899}"/>
              </a:ext>
            </a:extLst>
          </p:cNvPr>
          <p:cNvSpPr/>
          <p:nvPr/>
        </p:nvSpPr>
        <p:spPr>
          <a:xfrm>
            <a:off x="2904031" y="5802409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7E9721F7-3766-4976-A684-EFF71A022C9E}"/>
              </a:ext>
            </a:extLst>
          </p:cNvPr>
          <p:cNvSpPr txBox="1">
            <a:spLocks/>
          </p:cNvSpPr>
          <p:nvPr/>
        </p:nvSpPr>
        <p:spPr>
          <a:xfrm>
            <a:off x="1066800" y="956098"/>
            <a:ext cx="5464244" cy="698869"/>
          </a:xfrm>
          <a:prstGeom prst="rect">
            <a:avLst/>
          </a:prstGeom>
          <a:effectLst>
            <a:outerShdw blurRad="381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4400" b="1" dirty="0">
                <a:solidFill>
                  <a:schemeClr val="bg1"/>
                </a:solidFill>
              </a:rPr>
              <a:t>Задачи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D673ABB-47C1-487E-9C45-C28876D7D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60105" y="1974946"/>
            <a:ext cx="295275" cy="14001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E1EBBCE-F2FE-40CD-A61E-94898F8231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2822" y="4192965"/>
            <a:ext cx="1057275" cy="14192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8A1AE4C-A6D7-4423-87C1-BB86F2C612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79567" y="4192966"/>
            <a:ext cx="914400" cy="14192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633E136-F8D0-4E63-B6E3-1835D08F13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14256" y="1973882"/>
            <a:ext cx="971550" cy="14478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BADFD27-0EA6-4D52-9D81-291245596F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00679" y="1977818"/>
            <a:ext cx="1057275" cy="1419225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52C81F6-E697-4777-9F00-7F595DAB3C9C}"/>
              </a:ext>
            </a:extLst>
          </p:cNvPr>
          <p:cNvGrpSpPr/>
          <p:nvPr/>
        </p:nvGrpSpPr>
        <p:grpSpPr>
          <a:xfrm>
            <a:off x="770499" y="2485973"/>
            <a:ext cx="3257508" cy="1683706"/>
            <a:chOff x="770499" y="2485973"/>
            <a:chExt cx="3257508" cy="168370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BD7D2F8-5C38-4C31-AA5A-5C62C8DDE858}"/>
                </a:ext>
              </a:extLst>
            </p:cNvPr>
            <p:cNvSpPr txBox="1"/>
            <p:nvPr/>
          </p:nvSpPr>
          <p:spPr>
            <a:xfrm>
              <a:off x="1100241" y="2507686"/>
              <a:ext cx="2927766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Разработка дизайна</a:t>
              </a:r>
            </a:p>
            <a:p>
              <a:r>
                <a:rPr lang="ru-RU" sz="1400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- Проработка структуры сайта; </a:t>
              </a:r>
            </a:p>
            <a:p>
              <a:r>
                <a:rPr lang="ru-RU" sz="1400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- Доработка дополнительных страниц; </a:t>
              </a:r>
            </a:p>
            <a:p>
              <a:r>
                <a:rPr lang="ru-RU" sz="1400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- Создание макетов основных веб-страниц сайта ;</a:t>
              </a:r>
            </a:p>
            <a:p>
              <a:endParaRPr lang="ru-RU" sz="16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8" name="Freeform 108">
              <a:extLst>
                <a:ext uri="{FF2B5EF4-FFF2-40B4-BE49-F238E27FC236}">
                  <a16:creationId xmlns:a16="http://schemas.microsoft.com/office/drawing/2014/main" id="{4399584C-4F11-46F2-944F-DEA51EFAA7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0499" y="2485973"/>
              <a:ext cx="323525" cy="333154"/>
            </a:xfrm>
            <a:custGeom>
              <a:avLst/>
              <a:gdLst>
                <a:gd name="T0" fmla="*/ 31559 w 619"/>
                <a:gd name="T1" fmla="*/ 32084 h 634"/>
                <a:gd name="T2" fmla="*/ 31559 w 619"/>
                <a:gd name="T3" fmla="*/ 32084 h 634"/>
                <a:gd name="T4" fmla="*/ 26180 w 619"/>
                <a:gd name="T5" fmla="*/ 37130 h 634"/>
                <a:gd name="T6" fmla="*/ 31559 w 619"/>
                <a:gd name="T7" fmla="*/ 42538 h 634"/>
                <a:gd name="T8" fmla="*/ 42318 w 619"/>
                <a:gd name="T9" fmla="*/ 37130 h 634"/>
                <a:gd name="T10" fmla="*/ 31559 w 619"/>
                <a:gd name="T11" fmla="*/ 32084 h 634"/>
                <a:gd name="T12" fmla="*/ 195452 w 619"/>
                <a:gd name="T13" fmla="*/ 0 h 634"/>
                <a:gd name="T14" fmla="*/ 195452 w 619"/>
                <a:gd name="T15" fmla="*/ 0 h 634"/>
                <a:gd name="T16" fmla="*/ 26180 w 619"/>
                <a:gd name="T17" fmla="*/ 0 h 634"/>
                <a:gd name="T18" fmla="*/ 0 w 619"/>
                <a:gd name="T19" fmla="*/ 32084 h 634"/>
                <a:gd name="T20" fmla="*/ 0 w 619"/>
                <a:gd name="T21" fmla="*/ 201874 h 634"/>
                <a:gd name="T22" fmla="*/ 26180 w 619"/>
                <a:gd name="T23" fmla="*/ 228190 h 634"/>
                <a:gd name="T24" fmla="*/ 195452 w 619"/>
                <a:gd name="T25" fmla="*/ 228190 h 634"/>
                <a:gd name="T26" fmla="*/ 221632 w 619"/>
                <a:gd name="T27" fmla="*/ 201874 h 634"/>
                <a:gd name="T28" fmla="*/ 221632 w 619"/>
                <a:gd name="T29" fmla="*/ 32084 h 634"/>
                <a:gd name="T30" fmla="*/ 195452 w 619"/>
                <a:gd name="T31" fmla="*/ 0 h 634"/>
                <a:gd name="T32" fmla="*/ 211232 w 619"/>
                <a:gd name="T33" fmla="*/ 201874 h 634"/>
                <a:gd name="T34" fmla="*/ 211232 w 619"/>
                <a:gd name="T35" fmla="*/ 201874 h 634"/>
                <a:gd name="T36" fmla="*/ 195452 w 619"/>
                <a:gd name="T37" fmla="*/ 212328 h 634"/>
                <a:gd name="T38" fmla="*/ 26180 w 619"/>
                <a:gd name="T39" fmla="*/ 212328 h 634"/>
                <a:gd name="T40" fmla="*/ 10400 w 619"/>
                <a:gd name="T41" fmla="*/ 201874 h 634"/>
                <a:gd name="T42" fmla="*/ 10400 w 619"/>
                <a:gd name="T43" fmla="*/ 74261 h 634"/>
                <a:gd name="T44" fmla="*/ 211232 w 619"/>
                <a:gd name="T45" fmla="*/ 74261 h 634"/>
                <a:gd name="T46" fmla="*/ 211232 w 619"/>
                <a:gd name="T47" fmla="*/ 201874 h 634"/>
                <a:gd name="T48" fmla="*/ 211232 w 619"/>
                <a:gd name="T49" fmla="*/ 58399 h 634"/>
                <a:gd name="T50" fmla="*/ 211232 w 619"/>
                <a:gd name="T51" fmla="*/ 58399 h 634"/>
                <a:gd name="T52" fmla="*/ 10400 w 619"/>
                <a:gd name="T53" fmla="*/ 58399 h 634"/>
                <a:gd name="T54" fmla="*/ 10400 w 619"/>
                <a:gd name="T55" fmla="*/ 32084 h 634"/>
                <a:gd name="T56" fmla="*/ 26180 w 619"/>
                <a:gd name="T57" fmla="*/ 15862 h 634"/>
                <a:gd name="T58" fmla="*/ 195452 w 619"/>
                <a:gd name="T59" fmla="*/ 15862 h 634"/>
                <a:gd name="T60" fmla="*/ 211232 w 619"/>
                <a:gd name="T61" fmla="*/ 32084 h 634"/>
                <a:gd name="T62" fmla="*/ 211232 w 619"/>
                <a:gd name="T63" fmla="*/ 58399 h 634"/>
                <a:gd name="T64" fmla="*/ 89657 w 619"/>
                <a:gd name="T65" fmla="*/ 32084 h 634"/>
                <a:gd name="T66" fmla="*/ 89657 w 619"/>
                <a:gd name="T67" fmla="*/ 32084 h 634"/>
                <a:gd name="T68" fmla="*/ 84278 w 619"/>
                <a:gd name="T69" fmla="*/ 37130 h 634"/>
                <a:gd name="T70" fmla="*/ 89657 w 619"/>
                <a:gd name="T71" fmla="*/ 42538 h 634"/>
                <a:gd name="T72" fmla="*/ 95037 w 619"/>
                <a:gd name="T73" fmla="*/ 37130 h 634"/>
                <a:gd name="T74" fmla="*/ 89657 w 619"/>
                <a:gd name="T75" fmla="*/ 32084 h 634"/>
                <a:gd name="T76" fmla="*/ 63477 w 619"/>
                <a:gd name="T77" fmla="*/ 32084 h 634"/>
                <a:gd name="T78" fmla="*/ 63477 w 619"/>
                <a:gd name="T79" fmla="*/ 32084 h 634"/>
                <a:gd name="T80" fmla="*/ 52718 w 619"/>
                <a:gd name="T81" fmla="*/ 37130 h 634"/>
                <a:gd name="T82" fmla="*/ 63477 w 619"/>
                <a:gd name="T83" fmla="*/ 42538 h 634"/>
                <a:gd name="T84" fmla="*/ 68498 w 619"/>
                <a:gd name="T85" fmla="*/ 37130 h 634"/>
                <a:gd name="T86" fmla="*/ 63477 w 619"/>
                <a:gd name="T87" fmla="*/ 32084 h 6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619" h="634">
                  <a:moveTo>
                    <a:pt x="88" y="89"/>
                  </a:moveTo>
                  <a:lnTo>
                    <a:pt x="88" y="89"/>
                  </a:lnTo>
                  <a:cubicBezTo>
                    <a:pt x="88" y="89"/>
                    <a:pt x="73" y="89"/>
                    <a:pt x="73" y="103"/>
                  </a:cubicBezTo>
                  <a:cubicBezTo>
                    <a:pt x="73" y="118"/>
                    <a:pt x="88" y="118"/>
                    <a:pt x="88" y="118"/>
                  </a:cubicBezTo>
                  <a:cubicBezTo>
                    <a:pt x="103" y="118"/>
                    <a:pt x="118" y="118"/>
                    <a:pt x="118" y="103"/>
                  </a:cubicBezTo>
                  <a:cubicBezTo>
                    <a:pt x="118" y="89"/>
                    <a:pt x="103" y="89"/>
                    <a:pt x="88" y="89"/>
                  </a:cubicBezTo>
                  <a:close/>
                  <a:moveTo>
                    <a:pt x="545" y="0"/>
                  </a:moveTo>
                  <a:lnTo>
                    <a:pt x="545" y="0"/>
                  </a:lnTo>
                  <a:cubicBezTo>
                    <a:pt x="73" y="0"/>
                    <a:pt x="73" y="0"/>
                    <a:pt x="73" y="0"/>
                  </a:cubicBezTo>
                  <a:cubicBezTo>
                    <a:pt x="29" y="0"/>
                    <a:pt x="0" y="44"/>
                    <a:pt x="0" y="89"/>
                  </a:cubicBezTo>
                  <a:cubicBezTo>
                    <a:pt x="0" y="560"/>
                    <a:pt x="0" y="560"/>
                    <a:pt x="0" y="560"/>
                  </a:cubicBezTo>
                  <a:cubicBezTo>
                    <a:pt x="0" y="604"/>
                    <a:pt x="29" y="633"/>
                    <a:pt x="73" y="633"/>
                  </a:cubicBezTo>
                  <a:cubicBezTo>
                    <a:pt x="545" y="633"/>
                    <a:pt x="545" y="633"/>
                    <a:pt x="545" y="633"/>
                  </a:cubicBezTo>
                  <a:cubicBezTo>
                    <a:pt x="589" y="633"/>
                    <a:pt x="618" y="604"/>
                    <a:pt x="618" y="560"/>
                  </a:cubicBezTo>
                  <a:cubicBezTo>
                    <a:pt x="618" y="89"/>
                    <a:pt x="618" y="89"/>
                    <a:pt x="618" y="89"/>
                  </a:cubicBezTo>
                  <a:cubicBezTo>
                    <a:pt x="618" y="44"/>
                    <a:pt x="589" y="0"/>
                    <a:pt x="545" y="0"/>
                  </a:cubicBezTo>
                  <a:close/>
                  <a:moveTo>
                    <a:pt x="589" y="560"/>
                  </a:moveTo>
                  <a:lnTo>
                    <a:pt x="589" y="560"/>
                  </a:lnTo>
                  <a:cubicBezTo>
                    <a:pt x="589" y="574"/>
                    <a:pt x="559" y="589"/>
                    <a:pt x="545" y="589"/>
                  </a:cubicBezTo>
                  <a:cubicBezTo>
                    <a:pt x="73" y="589"/>
                    <a:pt x="73" y="589"/>
                    <a:pt x="73" y="589"/>
                  </a:cubicBezTo>
                  <a:cubicBezTo>
                    <a:pt x="59" y="589"/>
                    <a:pt x="29" y="574"/>
                    <a:pt x="29" y="560"/>
                  </a:cubicBezTo>
                  <a:cubicBezTo>
                    <a:pt x="29" y="206"/>
                    <a:pt x="29" y="206"/>
                    <a:pt x="29" y="206"/>
                  </a:cubicBezTo>
                  <a:cubicBezTo>
                    <a:pt x="589" y="206"/>
                    <a:pt x="589" y="206"/>
                    <a:pt x="589" y="206"/>
                  </a:cubicBezTo>
                  <a:lnTo>
                    <a:pt x="589" y="560"/>
                  </a:lnTo>
                  <a:close/>
                  <a:moveTo>
                    <a:pt x="589" y="162"/>
                  </a:moveTo>
                  <a:lnTo>
                    <a:pt x="589" y="162"/>
                  </a:lnTo>
                  <a:cubicBezTo>
                    <a:pt x="29" y="162"/>
                    <a:pt x="29" y="162"/>
                    <a:pt x="29" y="16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9" y="59"/>
                    <a:pt x="59" y="44"/>
                    <a:pt x="73" y="44"/>
                  </a:cubicBezTo>
                  <a:cubicBezTo>
                    <a:pt x="545" y="44"/>
                    <a:pt x="545" y="44"/>
                    <a:pt x="545" y="44"/>
                  </a:cubicBezTo>
                  <a:cubicBezTo>
                    <a:pt x="559" y="44"/>
                    <a:pt x="589" y="59"/>
                    <a:pt x="589" y="89"/>
                  </a:cubicBezTo>
                  <a:lnTo>
                    <a:pt x="589" y="162"/>
                  </a:lnTo>
                  <a:close/>
                  <a:moveTo>
                    <a:pt x="250" y="89"/>
                  </a:moveTo>
                  <a:lnTo>
                    <a:pt x="250" y="89"/>
                  </a:lnTo>
                  <a:cubicBezTo>
                    <a:pt x="235" y="89"/>
                    <a:pt x="235" y="89"/>
                    <a:pt x="235" y="103"/>
                  </a:cubicBezTo>
                  <a:cubicBezTo>
                    <a:pt x="235" y="118"/>
                    <a:pt x="235" y="118"/>
                    <a:pt x="250" y="118"/>
                  </a:cubicBezTo>
                  <a:cubicBezTo>
                    <a:pt x="265" y="118"/>
                    <a:pt x="265" y="118"/>
                    <a:pt x="265" y="103"/>
                  </a:cubicBezTo>
                  <a:cubicBezTo>
                    <a:pt x="265" y="89"/>
                    <a:pt x="265" y="89"/>
                    <a:pt x="250" y="89"/>
                  </a:cubicBezTo>
                  <a:close/>
                  <a:moveTo>
                    <a:pt x="177" y="89"/>
                  </a:moveTo>
                  <a:lnTo>
                    <a:pt x="177" y="89"/>
                  </a:lnTo>
                  <a:cubicBezTo>
                    <a:pt x="162" y="89"/>
                    <a:pt x="147" y="89"/>
                    <a:pt x="147" y="103"/>
                  </a:cubicBezTo>
                  <a:cubicBezTo>
                    <a:pt x="147" y="118"/>
                    <a:pt x="162" y="118"/>
                    <a:pt x="177" y="118"/>
                  </a:cubicBezTo>
                  <a:cubicBezTo>
                    <a:pt x="177" y="118"/>
                    <a:pt x="191" y="118"/>
                    <a:pt x="191" y="103"/>
                  </a:cubicBezTo>
                  <a:cubicBezTo>
                    <a:pt x="191" y="89"/>
                    <a:pt x="177" y="89"/>
                    <a:pt x="177" y="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F61DD3D-D4C0-4C8C-BF45-62B3BA2CF925}"/>
              </a:ext>
            </a:extLst>
          </p:cNvPr>
          <p:cNvGrpSpPr/>
          <p:nvPr/>
        </p:nvGrpSpPr>
        <p:grpSpPr>
          <a:xfrm>
            <a:off x="4322947" y="2475603"/>
            <a:ext cx="3001805" cy="338710"/>
            <a:chOff x="4322947" y="2475603"/>
            <a:chExt cx="3001805" cy="33871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975F709-138E-4488-93B5-B6CFC6813D93}"/>
                </a:ext>
              </a:extLst>
            </p:cNvPr>
            <p:cNvSpPr txBox="1"/>
            <p:nvPr/>
          </p:nvSpPr>
          <p:spPr>
            <a:xfrm>
              <a:off x="4697759" y="2475603"/>
              <a:ext cx="26269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Выбор стека технологий</a:t>
              </a:r>
            </a:p>
          </p:txBody>
        </p:sp>
        <p:sp>
          <p:nvSpPr>
            <p:cNvPr id="51" name="Freeform 100">
              <a:extLst>
                <a:ext uri="{FF2B5EF4-FFF2-40B4-BE49-F238E27FC236}">
                  <a16:creationId xmlns:a16="http://schemas.microsoft.com/office/drawing/2014/main" id="{FC7FC8B2-E3BC-4D50-88EA-072A0243D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2947" y="2490788"/>
              <a:ext cx="325451" cy="323525"/>
            </a:xfrm>
            <a:custGeom>
              <a:avLst/>
              <a:gdLst>
                <a:gd name="T0" fmla="*/ 53307 w 620"/>
                <a:gd name="T1" fmla="*/ 200432 h 619"/>
                <a:gd name="T2" fmla="*/ 53307 w 620"/>
                <a:gd name="T3" fmla="*/ 200432 h 619"/>
                <a:gd name="T4" fmla="*/ 32056 w 620"/>
                <a:gd name="T5" fmla="*/ 200432 h 619"/>
                <a:gd name="T6" fmla="*/ 21251 w 620"/>
                <a:gd name="T7" fmla="*/ 195412 h 619"/>
                <a:gd name="T8" fmla="*/ 21251 w 620"/>
                <a:gd name="T9" fmla="*/ 174257 h 619"/>
                <a:gd name="T10" fmla="*/ 90405 w 620"/>
                <a:gd name="T11" fmla="*/ 105773 h 619"/>
                <a:gd name="T12" fmla="*/ 58349 w 620"/>
                <a:gd name="T13" fmla="*/ 110793 h 619"/>
                <a:gd name="T14" fmla="*/ 10805 w 620"/>
                <a:gd name="T15" fmla="*/ 163501 h 619"/>
                <a:gd name="T16" fmla="*/ 10805 w 620"/>
                <a:gd name="T17" fmla="*/ 200432 h 619"/>
                <a:gd name="T18" fmla="*/ 21251 w 620"/>
                <a:gd name="T19" fmla="*/ 211188 h 619"/>
                <a:gd name="T20" fmla="*/ 58349 w 620"/>
                <a:gd name="T21" fmla="*/ 211188 h 619"/>
                <a:gd name="T22" fmla="*/ 111656 w 620"/>
                <a:gd name="T23" fmla="*/ 163501 h 619"/>
                <a:gd name="T24" fmla="*/ 116699 w 620"/>
                <a:gd name="T25" fmla="*/ 137326 h 619"/>
                <a:gd name="T26" fmla="*/ 53307 w 620"/>
                <a:gd name="T27" fmla="*/ 200432 h 619"/>
                <a:gd name="T28" fmla="*/ 212146 w 620"/>
                <a:gd name="T29" fmla="*/ 21155 h 619"/>
                <a:gd name="T30" fmla="*/ 212146 w 620"/>
                <a:gd name="T31" fmla="*/ 21155 h 619"/>
                <a:gd name="T32" fmla="*/ 201701 w 620"/>
                <a:gd name="T33" fmla="*/ 10398 h 619"/>
                <a:gd name="T34" fmla="*/ 164603 w 620"/>
                <a:gd name="T35" fmla="*/ 10398 h 619"/>
                <a:gd name="T36" fmla="*/ 111656 w 620"/>
                <a:gd name="T37" fmla="*/ 63464 h 619"/>
                <a:gd name="T38" fmla="*/ 106253 w 620"/>
                <a:gd name="T39" fmla="*/ 89639 h 619"/>
                <a:gd name="T40" fmla="*/ 169645 w 620"/>
                <a:gd name="T41" fmla="*/ 21155 h 619"/>
                <a:gd name="T42" fmla="*/ 190896 w 620"/>
                <a:gd name="T43" fmla="*/ 21155 h 619"/>
                <a:gd name="T44" fmla="*/ 201701 w 620"/>
                <a:gd name="T45" fmla="*/ 31553 h 619"/>
                <a:gd name="T46" fmla="*/ 201701 w 620"/>
                <a:gd name="T47" fmla="*/ 52707 h 619"/>
                <a:gd name="T48" fmla="*/ 132907 w 620"/>
                <a:gd name="T49" fmla="*/ 121191 h 619"/>
                <a:gd name="T50" fmla="*/ 164603 w 620"/>
                <a:gd name="T51" fmla="*/ 110793 h 619"/>
                <a:gd name="T52" fmla="*/ 212146 w 620"/>
                <a:gd name="T53" fmla="*/ 63464 h 619"/>
                <a:gd name="T54" fmla="*/ 212146 w 620"/>
                <a:gd name="T55" fmla="*/ 21155 h 619"/>
                <a:gd name="T56" fmla="*/ 132907 w 620"/>
                <a:gd name="T57" fmla="*/ 89639 h 619"/>
                <a:gd name="T58" fmla="*/ 132907 w 620"/>
                <a:gd name="T59" fmla="*/ 89639 h 619"/>
                <a:gd name="T60" fmla="*/ 122101 w 620"/>
                <a:gd name="T61" fmla="*/ 89639 h 619"/>
                <a:gd name="T62" fmla="*/ 90405 w 620"/>
                <a:gd name="T63" fmla="*/ 126928 h 619"/>
                <a:gd name="T64" fmla="*/ 90405 w 620"/>
                <a:gd name="T65" fmla="*/ 137326 h 619"/>
                <a:gd name="T66" fmla="*/ 100851 w 620"/>
                <a:gd name="T67" fmla="*/ 137326 h 619"/>
                <a:gd name="T68" fmla="*/ 132907 w 620"/>
                <a:gd name="T69" fmla="*/ 100395 h 619"/>
                <a:gd name="T70" fmla="*/ 132907 w 620"/>
                <a:gd name="T71" fmla="*/ 89639 h 61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620" h="619">
                  <a:moveTo>
                    <a:pt x="148" y="559"/>
                  </a:moveTo>
                  <a:lnTo>
                    <a:pt x="148" y="559"/>
                  </a:lnTo>
                  <a:cubicBezTo>
                    <a:pt x="118" y="589"/>
                    <a:pt x="103" y="589"/>
                    <a:pt x="89" y="559"/>
                  </a:cubicBezTo>
                  <a:cubicBezTo>
                    <a:pt x="59" y="545"/>
                    <a:pt x="59" y="545"/>
                    <a:pt x="59" y="545"/>
                  </a:cubicBezTo>
                  <a:cubicBezTo>
                    <a:pt x="44" y="530"/>
                    <a:pt x="44" y="500"/>
                    <a:pt x="59" y="486"/>
                  </a:cubicBezTo>
                  <a:cubicBezTo>
                    <a:pt x="251" y="295"/>
                    <a:pt x="251" y="295"/>
                    <a:pt x="251" y="295"/>
                  </a:cubicBezTo>
                  <a:cubicBezTo>
                    <a:pt x="221" y="280"/>
                    <a:pt x="192" y="295"/>
                    <a:pt x="162" y="309"/>
                  </a:cubicBezTo>
                  <a:cubicBezTo>
                    <a:pt x="30" y="456"/>
                    <a:pt x="30" y="456"/>
                    <a:pt x="30" y="456"/>
                  </a:cubicBezTo>
                  <a:cubicBezTo>
                    <a:pt x="0" y="486"/>
                    <a:pt x="0" y="530"/>
                    <a:pt x="30" y="559"/>
                  </a:cubicBezTo>
                  <a:cubicBezTo>
                    <a:pt x="59" y="589"/>
                    <a:pt x="59" y="589"/>
                    <a:pt x="59" y="589"/>
                  </a:cubicBezTo>
                  <a:cubicBezTo>
                    <a:pt x="89" y="618"/>
                    <a:pt x="133" y="618"/>
                    <a:pt x="162" y="589"/>
                  </a:cubicBezTo>
                  <a:cubicBezTo>
                    <a:pt x="310" y="456"/>
                    <a:pt x="310" y="456"/>
                    <a:pt x="310" y="456"/>
                  </a:cubicBezTo>
                  <a:cubicBezTo>
                    <a:pt x="324" y="427"/>
                    <a:pt x="339" y="397"/>
                    <a:pt x="324" y="383"/>
                  </a:cubicBezTo>
                  <a:lnTo>
                    <a:pt x="148" y="559"/>
                  </a:lnTo>
                  <a:close/>
                  <a:moveTo>
                    <a:pt x="589" y="59"/>
                  </a:moveTo>
                  <a:lnTo>
                    <a:pt x="589" y="59"/>
                  </a:lnTo>
                  <a:cubicBezTo>
                    <a:pt x="560" y="29"/>
                    <a:pt x="560" y="29"/>
                    <a:pt x="560" y="29"/>
                  </a:cubicBezTo>
                  <a:cubicBezTo>
                    <a:pt x="530" y="0"/>
                    <a:pt x="486" y="0"/>
                    <a:pt x="457" y="29"/>
                  </a:cubicBezTo>
                  <a:cubicBezTo>
                    <a:pt x="310" y="177"/>
                    <a:pt x="310" y="177"/>
                    <a:pt x="310" y="177"/>
                  </a:cubicBezTo>
                  <a:cubicBezTo>
                    <a:pt x="295" y="191"/>
                    <a:pt x="280" y="221"/>
                    <a:pt x="295" y="250"/>
                  </a:cubicBezTo>
                  <a:cubicBezTo>
                    <a:pt x="471" y="59"/>
                    <a:pt x="471" y="59"/>
                    <a:pt x="471" y="59"/>
                  </a:cubicBezTo>
                  <a:cubicBezTo>
                    <a:pt x="486" y="44"/>
                    <a:pt x="516" y="44"/>
                    <a:pt x="530" y="59"/>
                  </a:cubicBezTo>
                  <a:cubicBezTo>
                    <a:pt x="560" y="88"/>
                    <a:pt x="560" y="88"/>
                    <a:pt x="560" y="88"/>
                  </a:cubicBezTo>
                  <a:cubicBezTo>
                    <a:pt x="574" y="103"/>
                    <a:pt x="574" y="133"/>
                    <a:pt x="560" y="147"/>
                  </a:cubicBezTo>
                  <a:cubicBezTo>
                    <a:pt x="369" y="338"/>
                    <a:pt x="369" y="338"/>
                    <a:pt x="369" y="338"/>
                  </a:cubicBezTo>
                  <a:cubicBezTo>
                    <a:pt x="398" y="338"/>
                    <a:pt x="427" y="338"/>
                    <a:pt x="457" y="309"/>
                  </a:cubicBezTo>
                  <a:cubicBezTo>
                    <a:pt x="589" y="177"/>
                    <a:pt x="589" y="177"/>
                    <a:pt x="589" y="177"/>
                  </a:cubicBezTo>
                  <a:cubicBezTo>
                    <a:pt x="619" y="147"/>
                    <a:pt x="619" y="88"/>
                    <a:pt x="589" y="59"/>
                  </a:cubicBezTo>
                  <a:close/>
                  <a:moveTo>
                    <a:pt x="369" y="250"/>
                  </a:moveTo>
                  <a:lnTo>
                    <a:pt x="369" y="250"/>
                  </a:lnTo>
                  <a:cubicBezTo>
                    <a:pt x="369" y="250"/>
                    <a:pt x="353" y="250"/>
                    <a:pt x="339" y="250"/>
                  </a:cubicBezTo>
                  <a:cubicBezTo>
                    <a:pt x="251" y="354"/>
                    <a:pt x="251" y="354"/>
                    <a:pt x="251" y="354"/>
                  </a:cubicBezTo>
                  <a:cubicBezTo>
                    <a:pt x="236" y="354"/>
                    <a:pt x="236" y="368"/>
                    <a:pt x="251" y="383"/>
                  </a:cubicBezTo>
                  <a:cubicBezTo>
                    <a:pt x="251" y="383"/>
                    <a:pt x="265" y="383"/>
                    <a:pt x="280" y="383"/>
                  </a:cubicBezTo>
                  <a:cubicBezTo>
                    <a:pt x="369" y="280"/>
                    <a:pt x="369" y="280"/>
                    <a:pt x="369" y="280"/>
                  </a:cubicBezTo>
                  <a:cubicBezTo>
                    <a:pt x="383" y="265"/>
                    <a:pt x="383" y="265"/>
                    <a:pt x="369" y="2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8F689AB8-2A67-4120-B4C8-DC46B81D7594}"/>
              </a:ext>
            </a:extLst>
          </p:cNvPr>
          <p:cNvGrpSpPr/>
          <p:nvPr/>
        </p:nvGrpSpPr>
        <p:grpSpPr>
          <a:xfrm>
            <a:off x="5601301" y="4722210"/>
            <a:ext cx="4060859" cy="1846659"/>
            <a:chOff x="5601301" y="4722210"/>
            <a:chExt cx="4060859" cy="184665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F9D444-D971-41EC-A144-4697206401F4}"/>
                </a:ext>
              </a:extLst>
            </p:cNvPr>
            <p:cNvSpPr txBox="1"/>
            <p:nvPr/>
          </p:nvSpPr>
          <p:spPr>
            <a:xfrm>
              <a:off x="5911347" y="4722210"/>
              <a:ext cx="3750813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Разработка </a:t>
              </a:r>
              <a:r>
                <a:rPr lang="en-US" sz="16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Backend </a:t>
              </a:r>
              <a:r>
                <a:rPr lang="ru-RU" sz="16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части</a:t>
              </a:r>
            </a:p>
            <a:p>
              <a:r>
                <a:rPr lang="ru-RU" sz="1400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- </a:t>
              </a:r>
              <a:r>
                <a:rPr lang="ru-RU" sz="1400" dirty="0" err="1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Роутинг</a:t>
              </a:r>
              <a:r>
                <a:rPr lang="ru-RU" sz="1400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для пользователей; </a:t>
              </a:r>
            </a:p>
            <a:p>
              <a:r>
                <a:rPr lang="ru-RU" sz="1400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- Создание страницы для администраторов и студентов; </a:t>
              </a:r>
            </a:p>
            <a:p>
              <a:r>
                <a:rPr lang="ru-RU" sz="1400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- Построение тестовой версии для студентов; </a:t>
              </a:r>
            </a:p>
            <a:p>
              <a:r>
                <a:rPr lang="ru-RU" sz="1400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- Реализация регистрации/авторизации с помощью API </a:t>
              </a:r>
              <a:r>
                <a:rPr lang="ru-RU" sz="1400" dirty="0" err="1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Sfedu</a:t>
              </a:r>
              <a:r>
                <a:rPr lang="ru-RU" sz="1400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Open ID.</a:t>
              </a:r>
            </a:p>
          </p:txBody>
        </p:sp>
        <p:sp>
          <p:nvSpPr>
            <p:cNvPr id="54" name="Freeform 98">
              <a:extLst>
                <a:ext uri="{FF2B5EF4-FFF2-40B4-BE49-F238E27FC236}">
                  <a16:creationId xmlns:a16="http://schemas.microsoft.com/office/drawing/2014/main" id="{6B4B4DC7-7D75-4E46-929A-C28BB5B774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1301" y="4722210"/>
              <a:ext cx="310046" cy="320040"/>
            </a:xfrm>
            <a:custGeom>
              <a:avLst/>
              <a:gdLst>
                <a:gd name="T0" fmla="*/ 153868 w 589"/>
                <a:gd name="T1" fmla="*/ 5415 h 516"/>
                <a:gd name="T2" fmla="*/ 153868 w 589"/>
                <a:gd name="T3" fmla="*/ 5415 h 516"/>
                <a:gd name="T4" fmla="*/ 143393 w 589"/>
                <a:gd name="T5" fmla="*/ 5415 h 516"/>
                <a:gd name="T6" fmla="*/ 58513 w 589"/>
                <a:gd name="T7" fmla="*/ 175445 h 516"/>
                <a:gd name="T8" fmla="*/ 58513 w 589"/>
                <a:gd name="T9" fmla="*/ 185914 h 516"/>
                <a:gd name="T10" fmla="*/ 68988 w 589"/>
                <a:gd name="T11" fmla="*/ 185914 h 516"/>
                <a:gd name="T12" fmla="*/ 159286 w 589"/>
                <a:gd name="T13" fmla="*/ 15884 h 516"/>
                <a:gd name="T14" fmla="*/ 153868 w 589"/>
                <a:gd name="T15" fmla="*/ 5415 h 516"/>
                <a:gd name="T16" fmla="*/ 53095 w 589"/>
                <a:gd name="T17" fmla="*/ 127432 h 516"/>
                <a:gd name="T18" fmla="*/ 53095 w 589"/>
                <a:gd name="T19" fmla="*/ 127432 h 516"/>
                <a:gd name="T20" fmla="*/ 15892 w 589"/>
                <a:gd name="T21" fmla="*/ 95664 h 516"/>
                <a:gd name="T22" fmla="*/ 53095 w 589"/>
                <a:gd name="T23" fmla="*/ 68951 h 516"/>
                <a:gd name="T24" fmla="*/ 53095 w 589"/>
                <a:gd name="T25" fmla="*/ 58482 h 516"/>
                <a:gd name="T26" fmla="*/ 42259 w 589"/>
                <a:gd name="T27" fmla="*/ 58482 h 516"/>
                <a:gd name="T28" fmla="*/ 0 w 589"/>
                <a:gd name="T29" fmla="*/ 90250 h 516"/>
                <a:gd name="T30" fmla="*/ 0 w 589"/>
                <a:gd name="T31" fmla="*/ 95664 h 516"/>
                <a:gd name="T32" fmla="*/ 0 w 589"/>
                <a:gd name="T33" fmla="*/ 100718 h 516"/>
                <a:gd name="T34" fmla="*/ 42259 w 589"/>
                <a:gd name="T35" fmla="*/ 138262 h 516"/>
                <a:gd name="T36" fmla="*/ 53095 w 589"/>
                <a:gd name="T37" fmla="*/ 138262 h 516"/>
                <a:gd name="T38" fmla="*/ 53095 w 589"/>
                <a:gd name="T39" fmla="*/ 127432 h 516"/>
                <a:gd name="T40" fmla="*/ 212381 w 589"/>
                <a:gd name="T41" fmla="*/ 90250 h 516"/>
                <a:gd name="T42" fmla="*/ 212381 w 589"/>
                <a:gd name="T43" fmla="*/ 90250 h 516"/>
                <a:gd name="T44" fmla="*/ 170121 w 589"/>
                <a:gd name="T45" fmla="*/ 58482 h 516"/>
                <a:gd name="T46" fmla="*/ 159286 w 589"/>
                <a:gd name="T47" fmla="*/ 58482 h 516"/>
                <a:gd name="T48" fmla="*/ 159286 w 589"/>
                <a:gd name="T49" fmla="*/ 68951 h 516"/>
                <a:gd name="T50" fmla="*/ 196488 w 589"/>
                <a:gd name="T51" fmla="*/ 95664 h 516"/>
                <a:gd name="T52" fmla="*/ 159286 w 589"/>
                <a:gd name="T53" fmla="*/ 127432 h 516"/>
                <a:gd name="T54" fmla="*/ 159286 w 589"/>
                <a:gd name="T55" fmla="*/ 138262 h 516"/>
                <a:gd name="T56" fmla="*/ 170121 w 589"/>
                <a:gd name="T57" fmla="*/ 138262 h 516"/>
                <a:gd name="T58" fmla="*/ 212381 w 589"/>
                <a:gd name="T59" fmla="*/ 100718 h 516"/>
                <a:gd name="T60" fmla="*/ 212381 w 589"/>
                <a:gd name="T61" fmla="*/ 95664 h 516"/>
                <a:gd name="T62" fmla="*/ 212381 w 589"/>
                <a:gd name="T63" fmla="*/ 90250 h 51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589" h="516">
                  <a:moveTo>
                    <a:pt x="426" y="15"/>
                  </a:moveTo>
                  <a:lnTo>
                    <a:pt x="426" y="15"/>
                  </a:lnTo>
                  <a:cubicBezTo>
                    <a:pt x="426" y="0"/>
                    <a:pt x="412" y="15"/>
                    <a:pt x="397" y="15"/>
                  </a:cubicBezTo>
                  <a:cubicBezTo>
                    <a:pt x="162" y="486"/>
                    <a:pt x="162" y="486"/>
                    <a:pt x="162" y="486"/>
                  </a:cubicBezTo>
                  <a:cubicBezTo>
                    <a:pt x="147" y="500"/>
                    <a:pt x="162" y="515"/>
                    <a:pt x="162" y="515"/>
                  </a:cubicBezTo>
                  <a:cubicBezTo>
                    <a:pt x="176" y="515"/>
                    <a:pt x="191" y="515"/>
                    <a:pt x="191" y="515"/>
                  </a:cubicBezTo>
                  <a:cubicBezTo>
                    <a:pt x="441" y="44"/>
                    <a:pt x="441" y="44"/>
                    <a:pt x="441" y="44"/>
                  </a:cubicBezTo>
                  <a:cubicBezTo>
                    <a:pt x="441" y="29"/>
                    <a:pt x="441" y="15"/>
                    <a:pt x="426" y="15"/>
                  </a:cubicBezTo>
                  <a:close/>
                  <a:moveTo>
                    <a:pt x="147" y="353"/>
                  </a:moveTo>
                  <a:lnTo>
                    <a:pt x="147" y="353"/>
                  </a:lnTo>
                  <a:cubicBezTo>
                    <a:pt x="44" y="265"/>
                    <a:pt x="44" y="265"/>
                    <a:pt x="44" y="265"/>
                  </a:cubicBezTo>
                  <a:cubicBezTo>
                    <a:pt x="147" y="191"/>
                    <a:pt x="147" y="191"/>
                    <a:pt x="147" y="191"/>
                  </a:cubicBezTo>
                  <a:cubicBezTo>
                    <a:pt x="162" y="177"/>
                    <a:pt x="162" y="162"/>
                    <a:pt x="147" y="162"/>
                  </a:cubicBezTo>
                  <a:cubicBezTo>
                    <a:pt x="147" y="147"/>
                    <a:pt x="132" y="147"/>
                    <a:pt x="117" y="162"/>
                  </a:cubicBezTo>
                  <a:cubicBezTo>
                    <a:pt x="0" y="250"/>
                    <a:pt x="0" y="250"/>
                    <a:pt x="0" y="25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17" y="383"/>
                    <a:pt x="117" y="383"/>
                    <a:pt x="117" y="383"/>
                  </a:cubicBezTo>
                  <a:cubicBezTo>
                    <a:pt x="132" y="383"/>
                    <a:pt x="147" y="383"/>
                    <a:pt x="147" y="383"/>
                  </a:cubicBezTo>
                  <a:cubicBezTo>
                    <a:pt x="162" y="368"/>
                    <a:pt x="162" y="353"/>
                    <a:pt x="147" y="353"/>
                  </a:cubicBezTo>
                  <a:close/>
                  <a:moveTo>
                    <a:pt x="588" y="250"/>
                  </a:moveTo>
                  <a:lnTo>
                    <a:pt x="588" y="250"/>
                  </a:lnTo>
                  <a:cubicBezTo>
                    <a:pt x="471" y="162"/>
                    <a:pt x="471" y="162"/>
                    <a:pt x="471" y="162"/>
                  </a:cubicBezTo>
                  <a:cubicBezTo>
                    <a:pt x="456" y="147"/>
                    <a:pt x="441" y="147"/>
                    <a:pt x="441" y="162"/>
                  </a:cubicBezTo>
                  <a:cubicBezTo>
                    <a:pt x="426" y="162"/>
                    <a:pt x="426" y="177"/>
                    <a:pt x="441" y="191"/>
                  </a:cubicBezTo>
                  <a:cubicBezTo>
                    <a:pt x="544" y="265"/>
                    <a:pt x="544" y="265"/>
                    <a:pt x="544" y="265"/>
                  </a:cubicBezTo>
                  <a:cubicBezTo>
                    <a:pt x="441" y="353"/>
                    <a:pt x="441" y="353"/>
                    <a:pt x="441" y="353"/>
                  </a:cubicBezTo>
                  <a:cubicBezTo>
                    <a:pt x="426" y="353"/>
                    <a:pt x="426" y="368"/>
                    <a:pt x="441" y="383"/>
                  </a:cubicBezTo>
                  <a:cubicBezTo>
                    <a:pt x="441" y="383"/>
                    <a:pt x="456" y="383"/>
                    <a:pt x="471" y="383"/>
                  </a:cubicBezTo>
                  <a:cubicBezTo>
                    <a:pt x="588" y="279"/>
                    <a:pt x="588" y="279"/>
                    <a:pt x="588" y="279"/>
                  </a:cubicBezTo>
                  <a:cubicBezTo>
                    <a:pt x="588" y="279"/>
                    <a:pt x="588" y="279"/>
                    <a:pt x="588" y="265"/>
                  </a:cubicBezTo>
                  <a:cubicBezTo>
                    <a:pt x="588" y="265"/>
                    <a:pt x="588" y="265"/>
                    <a:pt x="588" y="2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lc="http://schemas.openxmlformats.org/drawingml/2006/lockedCanvas"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lc="http://schemas.openxmlformats.org/drawingml/2006/lockedCanvas"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A369C785-8B25-470C-8F6F-F9EA637E7F6D}"/>
              </a:ext>
            </a:extLst>
          </p:cNvPr>
          <p:cNvGrpSpPr/>
          <p:nvPr/>
        </p:nvGrpSpPr>
        <p:grpSpPr>
          <a:xfrm>
            <a:off x="7324752" y="2485010"/>
            <a:ext cx="3367167" cy="1435670"/>
            <a:chOff x="7324752" y="2485010"/>
            <a:chExt cx="3367167" cy="143567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F5787B-0E0B-431D-8D8F-D223D76AD0EA}"/>
                </a:ext>
              </a:extLst>
            </p:cNvPr>
            <p:cNvSpPr txBox="1"/>
            <p:nvPr/>
          </p:nvSpPr>
          <p:spPr>
            <a:xfrm>
              <a:off x="7703093" y="2504908"/>
              <a:ext cx="2988826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Разработка </a:t>
              </a:r>
              <a:r>
                <a:rPr lang="en-US" sz="16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front-end </a:t>
              </a:r>
              <a:r>
                <a:rPr lang="ru-RU" sz="16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части</a:t>
              </a:r>
            </a:p>
            <a:p>
              <a:r>
                <a:rPr lang="ru-RU" sz="1400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-Верстка веб-страниц, наполнение сайта первичным контентом, реализация адаптивности страниц; </a:t>
              </a:r>
            </a:p>
            <a:p>
              <a:r>
                <a:rPr lang="ru-RU" sz="1400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- Адаптивная вёрстка мобильной версии.</a:t>
              </a:r>
            </a:p>
          </p:txBody>
        </p:sp>
        <p:sp>
          <p:nvSpPr>
            <p:cNvPr id="55" name="Freeform 142">
              <a:extLst>
                <a:ext uri="{FF2B5EF4-FFF2-40B4-BE49-F238E27FC236}">
                  <a16:creationId xmlns:a16="http://schemas.microsoft.com/office/drawing/2014/main" id="{0DCC7267-37E8-4F70-A507-77BBE4F5AA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4752" y="2485010"/>
              <a:ext cx="317749" cy="335080"/>
            </a:xfrm>
            <a:custGeom>
              <a:avLst/>
              <a:gdLst>
                <a:gd name="T0" fmla="*/ 191315 w 604"/>
                <a:gd name="T1" fmla="*/ 0 h 634"/>
                <a:gd name="T2" fmla="*/ 191315 w 604"/>
                <a:gd name="T3" fmla="*/ 0 h 634"/>
                <a:gd name="T4" fmla="*/ 26712 w 604"/>
                <a:gd name="T5" fmla="*/ 0 h 634"/>
                <a:gd name="T6" fmla="*/ 0 w 604"/>
                <a:gd name="T7" fmla="*/ 26830 h 634"/>
                <a:gd name="T8" fmla="*/ 0 w 604"/>
                <a:gd name="T9" fmla="*/ 154818 h 634"/>
                <a:gd name="T10" fmla="*/ 26712 w 604"/>
                <a:gd name="T11" fmla="*/ 187087 h 634"/>
                <a:gd name="T12" fmla="*/ 85189 w 604"/>
                <a:gd name="T13" fmla="*/ 187087 h 634"/>
                <a:gd name="T14" fmla="*/ 85189 w 604"/>
                <a:gd name="T15" fmla="*/ 213555 h 634"/>
                <a:gd name="T16" fmla="*/ 68946 w 604"/>
                <a:gd name="T17" fmla="*/ 213555 h 634"/>
                <a:gd name="T18" fmla="*/ 63892 w 604"/>
                <a:gd name="T19" fmla="*/ 218994 h 634"/>
                <a:gd name="T20" fmla="*/ 68946 w 604"/>
                <a:gd name="T21" fmla="*/ 229508 h 634"/>
                <a:gd name="T22" fmla="*/ 154135 w 604"/>
                <a:gd name="T23" fmla="*/ 229508 h 634"/>
                <a:gd name="T24" fmla="*/ 159189 w 604"/>
                <a:gd name="T25" fmla="*/ 218994 h 634"/>
                <a:gd name="T26" fmla="*/ 154135 w 604"/>
                <a:gd name="T27" fmla="*/ 213555 h 634"/>
                <a:gd name="T28" fmla="*/ 138252 w 604"/>
                <a:gd name="T29" fmla="*/ 213555 h 634"/>
                <a:gd name="T30" fmla="*/ 138252 w 604"/>
                <a:gd name="T31" fmla="*/ 187087 h 634"/>
                <a:gd name="T32" fmla="*/ 191315 w 604"/>
                <a:gd name="T33" fmla="*/ 187087 h 634"/>
                <a:gd name="T34" fmla="*/ 217666 w 604"/>
                <a:gd name="T35" fmla="*/ 154818 h 634"/>
                <a:gd name="T36" fmla="*/ 217666 w 604"/>
                <a:gd name="T37" fmla="*/ 26830 h 634"/>
                <a:gd name="T38" fmla="*/ 191315 w 604"/>
                <a:gd name="T39" fmla="*/ 0 h 634"/>
                <a:gd name="T40" fmla="*/ 127423 w 604"/>
                <a:gd name="T41" fmla="*/ 213555 h 634"/>
                <a:gd name="T42" fmla="*/ 127423 w 604"/>
                <a:gd name="T43" fmla="*/ 213555 h 634"/>
                <a:gd name="T44" fmla="*/ 95658 w 604"/>
                <a:gd name="T45" fmla="*/ 213555 h 634"/>
                <a:gd name="T46" fmla="*/ 95658 w 604"/>
                <a:gd name="T47" fmla="*/ 187087 h 634"/>
                <a:gd name="T48" fmla="*/ 127423 w 604"/>
                <a:gd name="T49" fmla="*/ 187087 h 634"/>
                <a:gd name="T50" fmla="*/ 127423 w 604"/>
                <a:gd name="T51" fmla="*/ 213555 h 634"/>
                <a:gd name="T52" fmla="*/ 201783 w 604"/>
                <a:gd name="T53" fmla="*/ 154818 h 634"/>
                <a:gd name="T54" fmla="*/ 201783 w 604"/>
                <a:gd name="T55" fmla="*/ 154818 h 634"/>
                <a:gd name="T56" fmla="*/ 191315 w 604"/>
                <a:gd name="T57" fmla="*/ 170772 h 634"/>
                <a:gd name="T58" fmla="*/ 26712 w 604"/>
                <a:gd name="T59" fmla="*/ 170772 h 634"/>
                <a:gd name="T60" fmla="*/ 10468 w 604"/>
                <a:gd name="T61" fmla="*/ 154818 h 634"/>
                <a:gd name="T62" fmla="*/ 10468 w 604"/>
                <a:gd name="T63" fmla="*/ 144304 h 634"/>
                <a:gd name="T64" fmla="*/ 201783 w 604"/>
                <a:gd name="T65" fmla="*/ 144304 h 634"/>
                <a:gd name="T66" fmla="*/ 201783 w 604"/>
                <a:gd name="T67" fmla="*/ 154818 h 634"/>
                <a:gd name="T68" fmla="*/ 201783 w 604"/>
                <a:gd name="T69" fmla="*/ 128351 h 634"/>
                <a:gd name="T70" fmla="*/ 201783 w 604"/>
                <a:gd name="T71" fmla="*/ 128351 h 634"/>
                <a:gd name="T72" fmla="*/ 10468 w 604"/>
                <a:gd name="T73" fmla="*/ 128351 h 634"/>
                <a:gd name="T74" fmla="*/ 10468 w 604"/>
                <a:gd name="T75" fmla="*/ 26830 h 634"/>
                <a:gd name="T76" fmla="*/ 26712 w 604"/>
                <a:gd name="T77" fmla="*/ 15953 h 634"/>
                <a:gd name="T78" fmla="*/ 191315 w 604"/>
                <a:gd name="T79" fmla="*/ 15953 h 634"/>
                <a:gd name="T80" fmla="*/ 201783 w 604"/>
                <a:gd name="T81" fmla="*/ 26830 h 634"/>
                <a:gd name="T82" fmla="*/ 201783 w 604"/>
                <a:gd name="T83" fmla="*/ 128351 h 63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604" h="634">
                  <a:moveTo>
                    <a:pt x="530" y="0"/>
                  </a:moveTo>
                  <a:lnTo>
                    <a:pt x="530" y="0"/>
                  </a:lnTo>
                  <a:cubicBezTo>
                    <a:pt x="74" y="0"/>
                    <a:pt x="74" y="0"/>
                    <a:pt x="74" y="0"/>
                  </a:cubicBezTo>
                  <a:cubicBezTo>
                    <a:pt x="29" y="0"/>
                    <a:pt x="0" y="30"/>
                    <a:pt x="0" y="74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0" y="471"/>
                    <a:pt x="29" y="516"/>
                    <a:pt x="74" y="516"/>
                  </a:cubicBezTo>
                  <a:cubicBezTo>
                    <a:pt x="236" y="516"/>
                    <a:pt x="236" y="516"/>
                    <a:pt x="236" y="516"/>
                  </a:cubicBezTo>
                  <a:cubicBezTo>
                    <a:pt x="236" y="589"/>
                    <a:pt x="236" y="589"/>
                    <a:pt x="236" y="589"/>
                  </a:cubicBezTo>
                  <a:cubicBezTo>
                    <a:pt x="191" y="589"/>
                    <a:pt x="191" y="589"/>
                    <a:pt x="191" y="589"/>
                  </a:cubicBezTo>
                  <a:cubicBezTo>
                    <a:pt x="177" y="589"/>
                    <a:pt x="177" y="604"/>
                    <a:pt x="177" y="604"/>
                  </a:cubicBezTo>
                  <a:cubicBezTo>
                    <a:pt x="177" y="619"/>
                    <a:pt x="177" y="633"/>
                    <a:pt x="191" y="633"/>
                  </a:cubicBezTo>
                  <a:cubicBezTo>
                    <a:pt x="427" y="633"/>
                    <a:pt x="427" y="633"/>
                    <a:pt x="427" y="633"/>
                  </a:cubicBezTo>
                  <a:cubicBezTo>
                    <a:pt x="441" y="633"/>
                    <a:pt x="441" y="619"/>
                    <a:pt x="441" y="604"/>
                  </a:cubicBezTo>
                  <a:cubicBezTo>
                    <a:pt x="441" y="604"/>
                    <a:pt x="441" y="589"/>
                    <a:pt x="427" y="589"/>
                  </a:cubicBezTo>
                  <a:cubicBezTo>
                    <a:pt x="383" y="589"/>
                    <a:pt x="383" y="589"/>
                    <a:pt x="383" y="589"/>
                  </a:cubicBezTo>
                  <a:cubicBezTo>
                    <a:pt x="383" y="516"/>
                    <a:pt x="383" y="516"/>
                    <a:pt x="383" y="516"/>
                  </a:cubicBezTo>
                  <a:cubicBezTo>
                    <a:pt x="530" y="516"/>
                    <a:pt x="530" y="516"/>
                    <a:pt x="530" y="516"/>
                  </a:cubicBezTo>
                  <a:cubicBezTo>
                    <a:pt x="574" y="516"/>
                    <a:pt x="603" y="471"/>
                    <a:pt x="603" y="427"/>
                  </a:cubicBezTo>
                  <a:cubicBezTo>
                    <a:pt x="603" y="74"/>
                    <a:pt x="603" y="74"/>
                    <a:pt x="603" y="74"/>
                  </a:cubicBezTo>
                  <a:cubicBezTo>
                    <a:pt x="603" y="30"/>
                    <a:pt x="574" y="0"/>
                    <a:pt x="530" y="0"/>
                  </a:cubicBezTo>
                  <a:close/>
                  <a:moveTo>
                    <a:pt x="353" y="589"/>
                  </a:moveTo>
                  <a:lnTo>
                    <a:pt x="353" y="589"/>
                  </a:lnTo>
                  <a:cubicBezTo>
                    <a:pt x="265" y="589"/>
                    <a:pt x="265" y="589"/>
                    <a:pt x="265" y="589"/>
                  </a:cubicBezTo>
                  <a:cubicBezTo>
                    <a:pt x="265" y="516"/>
                    <a:pt x="265" y="516"/>
                    <a:pt x="265" y="516"/>
                  </a:cubicBezTo>
                  <a:cubicBezTo>
                    <a:pt x="353" y="516"/>
                    <a:pt x="353" y="516"/>
                    <a:pt x="353" y="516"/>
                  </a:cubicBezTo>
                  <a:lnTo>
                    <a:pt x="353" y="589"/>
                  </a:lnTo>
                  <a:close/>
                  <a:moveTo>
                    <a:pt x="559" y="427"/>
                  </a:moveTo>
                  <a:lnTo>
                    <a:pt x="559" y="427"/>
                  </a:lnTo>
                  <a:cubicBezTo>
                    <a:pt x="559" y="457"/>
                    <a:pt x="545" y="471"/>
                    <a:pt x="530" y="471"/>
                  </a:cubicBezTo>
                  <a:cubicBezTo>
                    <a:pt x="74" y="471"/>
                    <a:pt x="74" y="471"/>
                    <a:pt x="74" y="471"/>
                  </a:cubicBezTo>
                  <a:cubicBezTo>
                    <a:pt x="59" y="471"/>
                    <a:pt x="29" y="457"/>
                    <a:pt x="29" y="427"/>
                  </a:cubicBezTo>
                  <a:cubicBezTo>
                    <a:pt x="29" y="398"/>
                    <a:pt x="29" y="398"/>
                    <a:pt x="29" y="398"/>
                  </a:cubicBezTo>
                  <a:cubicBezTo>
                    <a:pt x="559" y="398"/>
                    <a:pt x="559" y="398"/>
                    <a:pt x="559" y="398"/>
                  </a:cubicBezTo>
                  <a:lnTo>
                    <a:pt x="559" y="427"/>
                  </a:lnTo>
                  <a:close/>
                  <a:moveTo>
                    <a:pt x="559" y="354"/>
                  </a:moveTo>
                  <a:lnTo>
                    <a:pt x="559" y="354"/>
                  </a:lnTo>
                  <a:cubicBezTo>
                    <a:pt x="29" y="354"/>
                    <a:pt x="29" y="354"/>
                    <a:pt x="29" y="354"/>
                  </a:cubicBezTo>
                  <a:cubicBezTo>
                    <a:pt x="29" y="74"/>
                    <a:pt x="29" y="74"/>
                    <a:pt x="29" y="74"/>
                  </a:cubicBezTo>
                  <a:cubicBezTo>
                    <a:pt x="29" y="59"/>
                    <a:pt x="59" y="44"/>
                    <a:pt x="74" y="44"/>
                  </a:cubicBezTo>
                  <a:cubicBezTo>
                    <a:pt x="530" y="44"/>
                    <a:pt x="530" y="44"/>
                    <a:pt x="530" y="44"/>
                  </a:cubicBezTo>
                  <a:cubicBezTo>
                    <a:pt x="545" y="44"/>
                    <a:pt x="559" y="59"/>
                    <a:pt x="559" y="74"/>
                  </a:cubicBezTo>
                  <a:lnTo>
                    <a:pt x="559" y="3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lc="http://schemas.openxmlformats.org/drawingml/2006/lockedCanvas"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lc="http://schemas.openxmlformats.org/drawingml/2006/lockedCanvas"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9A31FAF4-18B7-4CF6-9DA4-5A66FF1519AA}"/>
              </a:ext>
            </a:extLst>
          </p:cNvPr>
          <p:cNvGrpSpPr/>
          <p:nvPr/>
        </p:nvGrpSpPr>
        <p:grpSpPr>
          <a:xfrm>
            <a:off x="2291308" y="4722210"/>
            <a:ext cx="3193137" cy="584775"/>
            <a:chOff x="2291308" y="4722210"/>
            <a:chExt cx="3193137" cy="58477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66CCCA1-6AE2-4602-AF33-E86F7F28BB3B}"/>
                </a:ext>
              </a:extLst>
            </p:cNvPr>
            <p:cNvSpPr txBox="1"/>
            <p:nvPr/>
          </p:nvSpPr>
          <p:spPr>
            <a:xfrm>
              <a:off x="2571569" y="4722210"/>
              <a:ext cx="29128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Подготовка работоспособного макета и документации</a:t>
              </a:r>
            </a:p>
          </p:txBody>
        </p:sp>
        <p:sp>
          <p:nvSpPr>
            <p:cNvPr id="56" name="Freeform 85">
              <a:extLst>
                <a:ext uri="{FF2B5EF4-FFF2-40B4-BE49-F238E27FC236}">
                  <a16:creationId xmlns:a16="http://schemas.microsoft.com/office/drawing/2014/main" id="{A3586D57-6FC0-4F36-A8F2-D7204D29D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1308" y="4736000"/>
              <a:ext cx="292714" cy="333154"/>
            </a:xfrm>
            <a:custGeom>
              <a:avLst/>
              <a:gdLst>
                <a:gd name="T0" fmla="*/ 168627 w 561"/>
                <a:gd name="T1" fmla="*/ 0 h 635"/>
                <a:gd name="T2" fmla="*/ 168627 w 561"/>
                <a:gd name="T3" fmla="*/ 0 h 635"/>
                <a:gd name="T4" fmla="*/ 31864 w 561"/>
                <a:gd name="T5" fmla="*/ 0 h 635"/>
                <a:gd name="T6" fmla="*/ 0 w 561"/>
                <a:gd name="T7" fmla="*/ 26634 h 635"/>
                <a:gd name="T8" fmla="*/ 0 w 561"/>
                <a:gd name="T9" fmla="*/ 228190 h 635"/>
                <a:gd name="T10" fmla="*/ 15753 w 561"/>
                <a:gd name="T11" fmla="*/ 228190 h 635"/>
                <a:gd name="T12" fmla="*/ 42246 w 561"/>
                <a:gd name="T13" fmla="*/ 206955 h 635"/>
                <a:gd name="T14" fmla="*/ 74110 w 561"/>
                <a:gd name="T15" fmla="*/ 228190 h 635"/>
                <a:gd name="T16" fmla="*/ 100245 w 561"/>
                <a:gd name="T17" fmla="*/ 206955 h 635"/>
                <a:gd name="T18" fmla="*/ 126739 w 561"/>
                <a:gd name="T19" fmla="*/ 228190 h 635"/>
                <a:gd name="T20" fmla="*/ 158245 w 561"/>
                <a:gd name="T21" fmla="*/ 206955 h 635"/>
                <a:gd name="T22" fmla="*/ 184738 w 561"/>
                <a:gd name="T23" fmla="*/ 228190 h 635"/>
                <a:gd name="T24" fmla="*/ 200491 w 561"/>
                <a:gd name="T25" fmla="*/ 228190 h 635"/>
                <a:gd name="T26" fmla="*/ 200491 w 561"/>
                <a:gd name="T27" fmla="*/ 26634 h 635"/>
                <a:gd name="T28" fmla="*/ 168627 w 561"/>
                <a:gd name="T29" fmla="*/ 0 h 635"/>
                <a:gd name="T30" fmla="*/ 184738 w 561"/>
                <a:gd name="T31" fmla="*/ 211994 h 635"/>
                <a:gd name="T32" fmla="*/ 184738 w 561"/>
                <a:gd name="T33" fmla="*/ 211994 h 635"/>
                <a:gd name="T34" fmla="*/ 158245 w 561"/>
                <a:gd name="T35" fmla="*/ 190758 h 635"/>
                <a:gd name="T36" fmla="*/ 126739 w 561"/>
                <a:gd name="T37" fmla="*/ 211994 h 635"/>
                <a:gd name="T38" fmla="*/ 100245 w 561"/>
                <a:gd name="T39" fmla="*/ 190758 h 635"/>
                <a:gd name="T40" fmla="*/ 74110 w 561"/>
                <a:gd name="T41" fmla="*/ 211994 h 635"/>
                <a:gd name="T42" fmla="*/ 42246 w 561"/>
                <a:gd name="T43" fmla="*/ 190758 h 635"/>
                <a:gd name="T44" fmla="*/ 15753 w 561"/>
                <a:gd name="T45" fmla="*/ 211994 h 635"/>
                <a:gd name="T46" fmla="*/ 15753 w 561"/>
                <a:gd name="T47" fmla="*/ 26634 h 635"/>
                <a:gd name="T48" fmla="*/ 31864 w 561"/>
                <a:gd name="T49" fmla="*/ 16196 h 635"/>
                <a:gd name="T50" fmla="*/ 168627 w 561"/>
                <a:gd name="T51" fmla="*/ 16196 h 635"/>
                <a:gd name="T52" fmla="*/ 184738 w 561"/>
                <a:gd name="T53" fmla="*/ 26634 h 635"/>
                <a:gd name="T54" fmla="*/ 184738 w 561"/>
                <a:gd name="T55" fmla="*/ 211994 h 635"/>
                <a:gd name="T56" fmla="*/ 147504 w 561"/>
                <a:gd name="T57" fmla="*/ 127412 h 635"/>
                <a:gd name="T58" fmla="*/ 147504 w 561"/>
                <a:gd name="T59" fmla="*/ 127412 h 635"/>
                <a:gd name="T60" fmla="*/ 52987 w 561"/>
                <a:gd name="T61" fmla="*/ 127412 h 635"/>
                <a:gd name="T62" fmla="*/ 42246 w 561"/>
                <a:gd name="T63" fmla="*/ 132451 h 635"/>
                <a:gd name="T64" fmla="*/ 52987 w 561"/>
                <a:gd name="T65" fmla="*/ 143249 h 635"/>
                <a:gd name="T66" fmla="*/ 147504 w 561"/>
                <a:gd name="T67" fmla="*/ 143249 h 635"/>
                <a:gd name="T68" fmla="*/ 158245 w 561"/>
                <a:gd name="T69" fmla="*/ 132451 h 635"/>
                <a:gd name="T70" fmla="*/ 147504 w 561"/>
                <a:gd name="T71" fmla="*/ 127412 h 635"/>
                <a:gd name="T72" fmla="*/ 147504 w 561"/>
                <a:gd name="T73" fmla="*/ 84941 h 635"/>
                <a:gd name="T74" fmla="*/ 147504 w 561"/>
                <a:gd name="T75" fmla="*/ 84941 h 635"/>
                <a:gd name="T76" fmla="*/ 52987 w 561"/>
                <a:gd name="T77" fmla="*/ 84941 h 635"/>
                <a:gd name="T78" fmla="*/ 42246 w 561"/>
                <a:gd name="T79" fmla="*/ 90340 h 635"/>
                <a:gd name="T80" fmla="*/ 52987 w 561"/>
                <a:gd name="T81" fmla="*/ 100778 h 635"/>
                <a:gd name="T82" fmla="*/ 147504 w 561"/>
                <a:gd name="T83" fmla="*/ 100778 h 635"/>
                <a:gd name="T84" fmla="*/ 158245 w 561"/>
                <a:gd name="T85" fmla="*/ 90340 h 635"/>
                <a:gd name="T86" fmla="*/ 147504 w 561"/>
                <a:gd name="T87" fmla="*/ 84941 h 635"/>
                <a:gd name="T88" fmla="*/ 147504 w 561"/>
                <a:gd name="T89" fmla="*/ 42471 h 635"/>
                <a:gd name="T90" fmla="*/ 147504 w 561"/>
                <a:gd name="T91" fmla="*/ 42471 h 635"/>
                <a:gd name="T92" fmla="*/ 52987 w 561"/>
                <a:gd name="T93" fmla="*/ 42471 h 635"/>
                <a:gd name="T94" fmla="*/ 42246 w 561"/>
                <a:gd name="T95" fmla="*/ 47870 h 635"/>
                <a:gd name="T96" fmla="*/ 52987 w 561"/>
                <a:gd name="T97" fmla="*/ 58667 h 635"/>
                <a:gd name="T98" fmla="*/ 147504 w 561"/>
                <a:gd name="T99" fmla="*/ 58667 h 635"/>
                <a:gd name="T100" fmla="*/ 158245 w 561"/>
                <a:gd name="T101" fmla="*/ 47870 h 635"/>
                <a:gd name="T102" fmla="*/ 147504 w 561"/>
                <a:gd name="T103" fmla="*/ 42471 h 635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61" h="635">
                  <a:moveTo>
                    <a:pt x="471" y="0"/>
                  </a:moveTo>
                  <a:lnTo>
                    <a:pt x="471" y="0"/>
                  </a:lnTo>
                  <a:cubicBezTo>
                    <a:pt x="89" y="0"/>
                    <a:pt x="89" y="0"/>
                    <a:pt x="89" y="0"/>
                  </a:cubicBezTo>
                  <a:cubicBezTo>
                    <a:pt x="44" y="0"/>
                    <a:pt x="0" y="30"/>
                    <a:pt x="0" y="74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44" y="634"/>
                    <a:pt x="44" y="634"/>
                    <a:pt x="44" y="634"/>
                  </a:cubicBezTo>
                  <a:cubicBezTo>
                    <a:pt x="118" y="575"/>
                    <a:pt x="118" y="575"/>
                    <a:pt x="118" y="575"/>
                  </a:cubicBezTo>
                  <a:cubicBezTo>
                    <a:pt x="207" y="634"/>
                    <a:pt x="207" y="634"/>
                    <a:pt x="207" y="634"/>
                  </a:cubicBezTo>
                  <a:cubicBezTo>
                    <a:pt x="280" y="575"/>
                    <a:pt x="280" y="575"/>
                    <a:pt x="280" y="575"/>
                  </a:cubicBezTo>
                  <a:cubicBezTo>
                    <a:pt x="354" y="634"/>
                    <a:pt x="354" y="634"/>
                    <a:pt x="354" y="634"/>
                  </a:cubicBezTo>
                  <a:cubicBezTo>
                    <a:pt x="442" y="575"/>
                    <a:pt x="442" y="575"/>
                    <a:pt x="442" y="575"/>
                  </a:cubicBezTo>
                  <a:cubicBezTo>
                    <a:pt x="516" y="634"/>
                    <a:pt x="516" y="634"/>
                    <a:pt x="516" y="634"/>
                  </a:cubicBezTo>
                  <a:cubicBezTo>
                    <a:pt x="560" y="634"/>
                    <a:pt x="560" y="634"/>
                    <a:pt x="560" y="634"/>
                  </a:cubicBezTo>
                  <a:cubicBezTo>
                    <a:pt x="560" y="74"/>
                    <a:pt x="560" y="74"/>
                    <a:pt x="560" y="74"/>
                  </a:cubicBezTo>
                  <a:cubicBezTo>
                    <a:pt x="560" y="30"/>
                    <a:pt x="516" y="0"/>
                    <a:pt x="471" y="0"/>
                  </a:cubicBezTo>
                  <a:close/>
                  <a:moveTo>
                    <a:pt x="516" y="589"/>
                  </a:moveTo>
                  <a:lnTo>
                    <a:pt x="516" y="589"/>
                  </a:lnTo>
                  <a:cubicBezTo>
                    <a:pt x="442" y="530"/>
                    <a:pt x="442" y="530"/>
                    <a:pt x="442" y="530"/>
                  </a:cubicBezTo>
                  <a:cubicBezTo>
                    <a:pt x="354" y="589"/>
                    <a:pt x="354" y="589"/>
                    <a:pt x="354" y="589"/>
                  </a:cubicBezTo>
                  <a:cubicBezTo>
                    <a:pt x="280" y="530"/>
                    <a:pt x="280" y="530"/>
                    <a:pt x="280" y="530"/>
                  </a:cubicBezTo>
                  <a:cubicBezTo>
                    <a:pt x="207" y="589"/>
                    <a:pt x="207" y="589"/>
                    <a:pt x="207" y="589"/>
                  </a:cubicBezTo>
                  <a:cubicBezTo>
                    <a:pt x="118" y="530"/>
                    <a:pt x="118" y="530"/>
                    <a:pt x="118" y="530"/>
                  </a:cubicBezTo>
                  <a:cubicBezTo>
                    <a:pt x="44" y="589"/>
                    <a:pt x="44" y="589"/>
                    <a:pt x="44" y="589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59"/>
                    <a:pt x="59" y="45"/>
                    <a:pt x="89" y="45"/>
                  </a:cubicBezTo>
                  <a:cubicBezTo>
                    <a:pt x="471" y="45"/>
                    <a:pt x="471" y="45"/>
                    <a:pt x="471" y="45"/>
                  </a:cubicBezTo>
                  <a:cubicBezTo>
                    <a:pt x="501" y="45"/>
                    <a:pt x="516" y="59"/>
                    <a:pt x="516" y="74"/>
                  </a:cubicBezTo>
                  <a:lnTo>
                    <a:pt x="516" y="589"/>
                  </a:lnTo>
                  <a:close/>
                  <a:moveTo>
                    <a:pt x="412" y="354"/>
                  </a:moveTo>
                  <a:lnTo>
                    <a:pt x="412" y="354"/>
                  </a:lnTo>
                  <a:cubicBezTo>
                    <a:pt x="148" y="354"/>
                    <a:pt x="148" y="354"/>
                    <a:pt x="148" y="354"/>
                  </a:cubicBezTo>
                  <a:cubicBezTo>
                    <a:pt x="133" y="354"/>
                    <a:pt x="118" y="368"/>
                    <a:pt x="118" y="368"/>
                  </a:cubicBezTo>
                  <a:cubicBezTo>
                    <a:pt x="118" y="383"/>
                    <a:pt x="133" y="398"/>
                    <a:pt x="148" y="398"/>
                  </a:cubicBezTo>
                  <a:cubicBezTo>
                    <a:pt x="412" y="398"/>
                    <a:pt x="412" y="398"/>
                    <a:pt x="412" y="398"/>
                  </a:cubicBezTo>
                  <a:cubicBezTo>
                    <a:pt x="427" y="398"/>
                    <a:pt x="442" y="383"/>
                    <a:pt x="442" y="368"/>
                  </a:cubicBezTo>
                  <a:cubicBezTo>
                    <a:pt x="442" y="368"/>
                    <a:pt x="427" y="354"/>
                    <a:pt x="412" y="354"/>
                  </a:cubicBezTo>
                  <a:close/>
                  <a:moveTo>
                    <a:pt x="412" y="236"/>
                  </a:moveTo>
                  <a:lnTo>
                    <a:pt x="412" y="236"/>
                  </a:lnTo>
                  <a:cubicBezTo>
                    <a:pt x="148" y="236"/>
                    <a:pt x="148" y="236"/>
                    <a:pt x="148" y="236"/>
                  </a:cubicBezTo>
                  <a:cubicBezTo>
                    <a:pt x="133" y="236"/>
                    <a:pt x="118" y="251"/>
                    <a:pt x="118" y="251"/>
                  </a:cubicBezTo>
                  <a:cubicBezTo>
                    <a:pt x="118" y="266"/>
                    <a:pt x="133" y="280"/>
                    <a:pt x="148" y="280"/>
                  </a:cubicBezTo>
                  <a:cubicBezTo>
                    <a:pt x="412" y="280"/>
                    <a:pt x="412" y="280"/>
                    <a:pt x="412" y="280"/>
                  </a:cubicBezTo>
                  <a:cubicBezTo>
                    <a:pt x="427" y="280"/>
                    <a:pt x="442" y="266"/>
                    <a:pt x="442" y="251"/>
                  </a:cubicBezTo>
                  <a:cubicBezTo>
                    <a:pt x="442" y="251"/>
                    <a:pt x="427" y="236"/>
                    <a:pt x="412" y="236"/>
                  </a:cubicBezTo>
                  <a:close/>
                  <a:moveTo>
                    <a:pt x="412" y="118"/>
                  </a:moveTo>
                  <a:lnTo>
                    <a:pt x="412" y="118"/>
                  </a:lnTo>
                  <a:cubicBezTo>
                    <a:pt x="148" y="118"/>
                    <a:pt x="148" y="118"/>
                    <a:pt x="148" y="118"/>
                  </a:cubicBezTo>
                  <a:cubicBezTo>
                    <a:pt x="133" y="118"/>
                    <a:pt x="118" y="133"/>
                    <a:pt x="118" y="133"/>
                  </a:cubicBezTo>
                  <a:cubicBezTo>
                    <a:pt x="118" y="148"/>
                    <a:pt x="133" y="163"/>
                    <a:pt x="148" y="163"/>
                  </a:cubicBezTo>
                  <a:cubicBezTo>
                    <a:pt x="412" y="163"/>
                    <a:pt x="412" y="163"/>
                    <a:pt x="412" y="163"/>
                  </a:cubicBezTo>
                  <a:cubicBezTo>
                    <a:pt x="427" y="163"/>
                    <a:pt x="442" y="148"/>
                    <a:pt x="442" y="133"/>
                  </a:cubicBezTo>
                  <a:cubicBezTo>
                    <a:pt x="442" y="133"/>
                    <a:pt x="427" y="118"/>
                    <a:pt x="412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lc="http://schemas.openxmlformats.org/drawingml/2006/lockedCanvas"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lc="http://schemas.openxmlformats.org/drawingml/2006/lockedCanvas"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3284967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36"/>
          <p:cNvSpPr/>
          <p:nvPr/>
        </p:nvSpPr>
        <p:spPr>
          <a:xfrm rot="2700000">
            <a:off x="-24367" y="5630552"/>
            <a:ext cx="1016000" cy="167056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8" name="Rectangle: Rounded Corners 37"/>
          <p:cNvSpPr/>
          <p:nvPr/>
        </p:nvSpPr>
        <p:spPr>
          <a:xfrm rot="2700000" flipH="1">
            <a:off x="287938" y="5169707"/>
            <a:ext cx="82145" cy="126846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Rectangle: Rounded Corners 38"/>
          <p:cNvSpPr/>
          <p:nvPr/>
        </p:nvSpPr>
        <p:spPr>
          <a:xfrm rot="2700000" flipH="1">
            <a:off x="2351198" y="4352866"/>
            <a:ext cx="45719" cy="200455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Rectangle: Rounded Corners 39"/>
          <p:cNvSpPr/>
          <p:nvPr/>
        </p:nvSpPr>
        <p:spPr>
          <a:xfrm rot="2700000" flipH="1">
            <a:off x="7612728" y="4063217"/>
            <a:ext cx="45793" cy="381159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Rectangle: Rounded Corners 40"/>
          <p:cNvSpPr/>
          <p:nvPr/>
        </p:nvSpPr>
        <p:spPr>
          <a:xfrm rot="2700000">
            <a:off x="10575556" y="-2630215"/>
            <a:ext cx="1016000" cy="561702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42" name="Rectangle: Rounded Corners 41"/>
          <p:cNvSpPr/>
          <p:nvPr/>
        </p:nvSpPr>
        <p:spPr>
          <a:xfrm rot="2700000">
            <a:off x="11129781" y="620978"/>
            <a:ext cx="695083" cy="152637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43" name="Group 42"/>
          <p:cNvGrpSpPr/>
          <p:nvPr/>
        </p:nvGrpSpPr>
        <p:grpSpPr>
          <a:xfrm>
            <a:off x="10930825" y="831111"/>
            <a:ext cx="1092994" cy="1106107"/>
            <a:chOff x="9789319" y="1181099"/>
            <a:chExt cx="1092994" cy="1106107"/>
          </a:xfrm>
        </p:grpSpPr>
        <p:sp>
          <p:nvSpPr>
            <p:cNvPr id="44" name="Oval 43"/>
            <p:cNvSpPr/>
            <p:nvPr/>
          </p:nvSpPr>
          <p:spPr>
            <a:xfrm>
              <a:off x="10365582" y="1181099"/>
              <a:ext cx="516731" cy="516731"/>
            </a:xfrm>
            <a:prstGeom prst="ellipse">
              <a:avLst/>
            </a:prstGeom>
            <a:solidFill>
              <a:schemeClr val="bg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5" name="Oval 44"/>
            <p:cNvSpPr/>
            <p:nvPr/>
          </p:nvSpPr>
          <p:spPr>
            <a:xfrm>
              <a:off x="9789319" y="1770475"/>
              <a:ext cx="516731" cy="516731"/>
            </a:xfrm>
            <a:prstGeom prst="ellipse">
              <a:avLst/>
            </a:prstGeom>
            <a:solidFill>
              <a:schemeClr val="bg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-610238" y="-1805690"/>
            <a:ext cx="15523628" cy="6110214"/>
            <a:chOff x="-644962" y="-1805690"/>
            <a:chExt cx="15523628" cy="6110214"/>
          </a:xfrm>
        </p:grpSpPr>
        <p:sp>
          <p:nvSpPr>
            <p:cNvPr id="47" name="Rectangle: Rounded Corners 46"/>
            <p:cNvSpPr/>
            <p:nvPr/>
          </p:nvSpPr>
          <p:spPr>
            <a:xfrm rot="2700000">
              <a:off x="11562152" y="-3645270"/>
              <a:ext cx="1016000" cy="561702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49" name="Rectangle: Rounded Corners 48"/>
            <p:cNvSpPr/>
            <p:nvPr/>
          </p:nvSpPr>
          <p:spPr>
            <a:xfrm rot="2700000">
              <a:off x="10580305" y="-4106204"/>
              <a:ext cx="1016000" cy="561702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50" name="Rectangle: Rounded Corners 49"/>
            <p:cNvSpPr/>
            <p:nvPr/>
          </p:nvSpPr>
          <p:spPr>
            <a:xfrm rot="2700000" flipH="1">
              <a:off x="9656665" y="2296495"/>
              <a:ext cx="184279" cy="383177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2" name="Rectangle: Rounded Corners 51"/>
            <p:cNvSpPr/>
            <p:nvPr/>
          </p:nvSpPr>
          <p:spPr>
            <a:xfrm rot="2700000" flipH="1">
              <a:off x="8122462" y="-1068969"/>
              <a:ext cx="214614" cy="32265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1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83" name="Rectangle: Rounded Corners 82"/>
            <p:cNvSpPr/>
            <p:nvPr/>
          </p:nvSpPr>
          <p:spPr>
            <a:xfrm rot="2700000">
              <a:off x="7552981" y="-744033"/>
              <a:ext cx="350766" cy="16705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84" name="Rectangle: Rounded Corners 83"/>
            <p:cNvSpPr/>
            <p:nvPr/>
          </p:nvSpPr>
          <p:spPr>
            <a:xfrm rot="2700000">
              <a:off x="2300396" y="-937515"/>
              <a:ext cx="350766" cy="16705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85" name="Rectangle: Rounded Corners 84"/>
            <p:cNvSpPr/>
            <p:nvPr/>
          </p:nvSpPr>
          <p:spPr>
            <a:xfrm rot="2700000">
              <a:off x="887945" y="-1179708"/>
              <a:ext cx="764930" cy="26443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86" name="Rectangle: Rounded Corners 85"/>
            <p:cNvSpPr/>
            <p:nvPr/>
          </p:nvSpPr>
          <p:spPr>
            <a:xfrm rot="2700000" flipH="1">
              <a:off x="625789" y="-228792"/>
              <a:ext cx="50701" cy="259220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8" name="Rectangle 3">
            <a:extLst>
              <a:ext uri="{FF2B5EF4-FFF2-40B4-BE49-F238E27FC236}">
                <a16:creationId xmlns:a16="http://schemas.microsoft.com/office/drawing/2014/main" id="{3759595B-D244-4329-A645-B333CB7E98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AF0934-61AF-4DE4-BCF4-12B2BFD1DEF9}"/>
              </a:ext>
            </a:extLst>
          </p:cNvPr>
          <p:cNvSpPr txBox="1"/>
          <p:nvPr/>
        </p:nvSpPr>
        <p:spPr>
          <a:xfrm>
            <a:off x="1615535" y="1515724"/>
            <a:ext cx="32192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HelveticaNeue medium"/>
                <a:cs typeface="Segoe UI Light" panose="020B0502040204020203" pitchFamily="34" charset="0"/>
              </a:rPr>
              <a:t>Страница авторизации</a:t>
            </a:r>
          </a:p>
        </p:txBody>
      </p:sp>
      <p:sp>
        <p:nvSpPr>
          <p:cNvPr id="96" name="Rectangle: Rounded Corners 3">
            <a:extLst>
              <a:ext uri="{FF2B5EF4-FFF2-40B4-BE49-F238E27FC236}">
                <a16:creationId xmlns:a16="http://schemas.microsoft.com/office/drawing/2014/main" id="{4835ABFB-F885-4F7E-A0EF-8973B476B065}"/>
              </a:ext>
            </a:extLst>
          </p:cNvPr>
          <p:cNvSpPr/>
          <p:nvPr/>
        </p:nvSpPr>
        <p:spPr>
          <a:xfrm rot="18900000" flipH="1">
            <a:off x="6214473" y="5075261"/>
            <a:ext cx="6554411" cy="171849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1270000" dist="63500" dir="18900000" sx="90000" sy="90000" algn="bl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8" name="Rectangle: Rounded Corners 8">
            <a:extLst>
              <a:ext uri="{FF2B5EF4-FFF2-40B4-BE49-F238E27FC236}">
                <a16:creationId xmlns:a16="http://schemas.microsoft.com/office/drawing/2014/main" id="{90251E7E-28D4-4F40-9D0D-4C7154D70B9A}"/>
              </a:ext>
            </a:extLst>
          </p:cNvPr>
          <p:cNvSpPr/>
          <p:nvPr/>
        </p:nvSpPr>
        <p:spPr>
          <a:xfrm rot="18900000" flipH="1">
            <a:off x="680370" y="7515820"/>
            <a:ext cx="5674186" cy="82861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1270000" dist="63500" dir="18900000" sx="90000" sy="90000" algn="bl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853A76F-EC75-44A6-8119-12EB1E040422}"/>
              </a:ext>
            </a:extLst>
          </p:cNvPr>
          <p:cNvGrpSpPr/>
          <p:nvPr/>
        </p:nvGrpSpPr>
        <p:grpSpPr>
          <a:xfrm>
            <a:off x="5681549" y="1807761"/>
            <a:ext cx="5410137" cy="3707527"/>
            <a:chOff x="1333017" y="2790615"/>
            <a:chExt cx="9862814" cy="7205891"/>
          </a:xfrm>
        </p:grpSpPr>
        <p:grpSp>
          <p:nvGrpSpPr>
            <p:cNvPr id="35" name="Group 36">
              <a:extLst>
                <a:ext uri="{FF2B5EF4-FFF2-40B4-BE49-F238E27FC236}">
                  <a16:creationId xmlns:a16="http://schemas.microsoft.com/office/drawing/2014/main" id="{6561C30C-17B8-4A80-8849-CE5425988622}"/>
                </a:ext>
              </a:extLst>
            </p:cNvPr>
            <p:cNvGrpSpPr/>
            <p:nvPr/>
          </p:nvGrpSpPr>
          <p:grpSpPr>
            <a:xfrm>
              <a:off x="1333017" y="2790615"/>
              <a:ext cx="9856808" cy="638385"/>
              <a:chOff x="3179886" y="2083564"/>
              <a:chExt cx="5702858" cy="369350"/>
            </a:xfrm>
            <a:effectLst/>
          </p:grpSpPr>
          <p:grpSp>
            <p:nvGrpSpPr>
              <p:cNvPr id="36" name="Group 37">
                <a:extLst>
                  <a:ext uri="{FF2B5EF4-FFF2-40B4-BE49-F238E27FC236}">
                    <a16:creationId xmlns:a16="http://schemas.microsoft.com/office/drawing/2014/main" id="{D09D8057-1420-41C5-B010-801F3E810E80}"/>
                  </a:ext>
                </a:extLst>
              </p:cNvPr>
              <p:cNvGrpSpPr/>
              <p:nvPr/>
            </p:nvGrpSpPr>
            <p:grpSpPr>
              <a:xfrm>
                <a:off x="3179886" y="2083564"/>
                <a:ext cx="5702858" cy="369350"/>
                <a:chOff x="3179886" y="2083564"/>
                <a:chExt cx="5702858" cy="369350"/>
              </a:xfrm>
            </p:grpSpPr>
            <p:sp>
              <p:nvSpPr>
                <p:cNvPr id="51" name="Round Same Side Corner Rectangle 1">
                  <a:extLst>
                    <a:ext uri="{FF2B5EF4-FFF2-40B4-BE49-F238E27FC236}">
                      <a16:creationId xmlns:a16="http://schemas.microsoft.com/office/drawing/2014/main" id="{8EB2DC4C-8503-484C-B4EB-EE3F8E8E004F}"/>
                    </a:ext>
                  </a:extLst>
                </p:cNvPr>
                <p:cNvSpPr/>
                <p:nvPr/>
              </p:nvSpPr>
              <p:spPr>
                <a:xfrm>
                  <a:off x="3179886" y="2083564"/>
                  <a:ext cx="5702858" cy="369350"/>
                </a:xfrm>
                <a:prstGeom prst="round2SameRect">
                  <a:avLst>
                    <a:gd name="adj1" fmla="val 14928"/>
                    <a:gd name="adj2" fmla="val 0"/>
                  </a:avLst>
                </a:prstGeom>
                <a:solidFill>
                  <a:schemeClr val="tx1">
                    <a:lumMod val="75000"/>
                    <a:lumOff val="25000"/>
                    <a:alpha val="7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grpSp>
              <p:nvGrpSpPr>
                <p:cNvPr id="53" name="Group 40">
                  <a:extLst>
                    <a:ext uri="{FF2B5EF4-FFF2-40B4-BE49-F238E27FC236}">
                      <a16:creationId xmlns:a16="http://schemas.microsoft.com/office/drawing/2014/main" id="{240FF080-DFD7-4D30-9862-80E236AA1DD4}"/>
                    </a:ext>
                  </a:extLst>
                </p:cNvPr>
                <p:cNvGrpSpPr/>
                <p:nvPr/>
              </p:nvGrpSpPr>
              <p:grpSpPr>
                <a:xfrm>
                  <a:off x="3382010" y="2233949"/>
                  <a:ext cx="341854" cy="82531"/>
                  <a:chOff x="3382010" y="2233949"/>
                  <a:chExt cx="341854" cy="82531"/>
                </a:xfrm>
              </p:grpSpPr>
              <p:sp>
                <p:nvSpPr>
                  <p:cNvPr id="54" name="Oval 41">
                    <a:extLst>
                      <a:ext uri="{FF2B5EF4-FFF2-40B4-BE49-F238E27FC236}">
                        <a16:creationId xmlns:a16="http://schemas.microsoft.com/office/drawing/2014/main" id="{18B171D4-24C9-4C98-8E90-5919FFB193B9}"/>
                      </a:ext>
                    </a:extLst>
                  </p:cNvPr>
                  <p:cNvSpPr/>
                  <p:nvPr/>
                </p:nvSpPr>
                <p:spPr>
                  <a:xfrm>
                    <a:off x="3382010" y="2233949"/>
                    <a:ext cx="82531" cy="825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55" name="Oval 42">
                    <a:extLst>
                      <a:ext uri="{FF2B5EF4-FFF2-40B4-BE49-F238E27FC236}">
                        <a16:creationId xmlns:a16="http://schemas.microsoft.com/office/drawing/2014/main" id="{705F7BBC-9BF9-432D-8DF7-8176716D5BC9}"/>
                      </a:ext>
                    </a:extLst>
                  </p:cNvPr>
                  <p:cNvSpPr/>
                  <p:nvPr/>
                </p:nvSpPr>
                <p:spPr>
                  <a:xfrm>
                    <a:off x="3511671" y="2233949"/>
                    <a:ext cx="82531" cy="82531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56" name="Oval 43">
                    <a:extLst>
                      <a:ext uri="{FF2B5EF4-FFF2-40B4-BE49-F238E27FC236}">
                        <a16:creationId xmlns:a16="http://schemas.microsoft.com/office/drawing/2014/main" id="{DC0E93E4-D0DC-40DC-BF3F-A0613886A20B}"/>
                      </a:ext>
                    </a:extLst>
                  </p:cNvPr>
                  <p:cNvSpPr/>
                  <p:nvPr/>
                </p:nvSpPr>
                <p:spPr>
                  <a:xfrm>
                    <a:off x="3641333" y="2233949"/>
                    <a:ext cx="82531" cy="82531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</p:grpSp>
          </p:grpSp>
          <p:sp>
            <p:nvSpPr>
              <p:cNvPr id="48" name="Rounded Rectangle 23">
                <a:extLst>
                  <a:ext uri="{FF2B5EF4-FFF2-40B4-BE49-F238E27FC236}">
                    <a16:creationId xmlns:a16="http://schemas.microsoft.com/office/drawing/2014/main" id="{05FC2394-D2C1-4FF8-A097-587442D0C7E9}"/>
                  </a:ext>
                </a:extLst>
              </p:cNvPr>
              <p:cNvSpPr/>
              <p:nvPr/>
            </p:nvSpPr>
            <p:spPr>
              <a:xfrm>
                <a:off x="3965020" y="2182834"/>
                <a:ext cx="2674620" cy="1847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600" dirty="0">
                    <a:solidFill>
                      <a:schemeClr val="bg1">
                        <a:lumMod val="75000"/>
                      </a:schemeClr>
                    </a:solidFill>
                    <a:latin typeface="Montserrat Hairline" panose="00000300000000000000" pitchFamily="50" charset="0"/>
                  </a:rPr>
                  <a:t>http://www.website.com</a:t>
                </a:r>
              </a:p>
            </p:txBody>
          </p:sp>
        </p:grpSp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92D9BEE7-1DCA-4283-AD00-C89D1278B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017" y="3421297"/>
              <a:ext cx="9862814" cy="6575209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88DA094-D88C-44A6-B471-25CC586E0D65}"/>
              </a:ext>
            </a:extLst>
          </p:cNvPr>
          <p:cNvSpPr txBox="1"/>
          <p:nvPr/>
        </p:nvSpPr>
        <p:spPr>
          <a:xfrm>
            <a:off x="6639871" y="608696"/>
            <a:ext cx="38838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HelveticaNeue medium"/>
                <a:cs typeface="Segoe UI Light" panose="020B0502040204020203" pitchFamily="34" charset="0"/>
              </a:rPr>
              <a:t>Главная страница сайта-портфолио</a:t>
            </a:r>
          </a:p>
          <a:p>
            <a:endParaRPr lang="ru-RU" sz="3200" b="1" dirty="0">
              <a:solidFill>
                <a:schemeClr val="bg1"/>
              </a:solidFill>
              <a:latin typeface="HelveticaNeue medium"/>
              <a:cs typeface="Segoe UI Light" panose="020B0502040204020203" pitchFamily="34" charset="0"/>
            </a:endParaRPr>
          </a:p>
        </p:txBody>
      </p:sp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F56A4552-E3CC-4335-A9BA-B6767055F59A}"/>
              </a:ext>
            </a:extLst>
          </p:cNvPr>
          <p:cNvGrpSpPr/>
          <p:nvPr/>
        </p:nvGrpSpPr>
        <p:grpSpPr>
          <a:xfrm>
            <a:off x="736239" y="2818600"/>
            <a:ext cx="5410138" cy="3818473"/>
            <a:chOff x="1326908" y="2790615"/>
            <a:chExt cx="9862919" cy="7614507"/>
          </a:xfrm>
        </p:grpSpPr>
        <p:grpSp>
          <p:nvGrpSpPr>
            <p:cNvPr id="72" name="Group 36">
              <a:extLst>
                <a:ext uri="{FF2B5EF4-FFF2-40B4-BE49-F238E27FC236}">
                  <a16:creationId xmlns:a16="http://schemas.microsoft.com/office/drawing/2014/main" id="{8360906C-ACBB-4872-95DE-2E910D2F37B0}"/>
                </a:ext>
              </a:extLst>
            </p:cNvPr>
            <p:cNvGrpSpPr/>
            <p:nvPr/>
          </p:nvGrpSpPr>
          <p:grpSpPr>
            <a:xfrm>
              <a:off x="1333017" y="2790615"/>
              <a:ext cx="9856808" cy="638385"/>
              <a:chOff x="3179886" y="2083564"/>
              <a:chExt cx="5702858" cy="369350"/>
            </a:xfrm>
            <a:effectLst/>
          </p:grpSpPr>
          <p:grpSp>
            <p:nvGrpSpPr>
              <p:cNvPr id="74" name="Group 37">
                <a:extLst>
                  <a:ext uri="{FF2B5EF4-FFF2-40B4-BE49-F238E27FC236}">
                    <a16:creationId xmlns:a16="http://schemas.microsoft.com/office/drawing/2014/main" id="{DD70EA94-7FDE-4EBB-846A-13CF56A01D0E}"/>
                  </a:ext>
                </a:extLst>
              </p:cNvPr>
              <p:cNvGrpSpPr/>
              <p:nvPr/>
            </p:nvGrpSpPr>
            <p:grpSpPr>
              <a:xfrm>
                <a:off x="3179886" y="2083564"/>
                <a:ext cx="5702858" cy="369350"/>
                <a:chOff x="3179886" y="2083564"/>
                <a:chExt cx="5702858" cy="369350"/>
              </a:xfrm>
            </p:grpSpPr>
            <p:sp>
              <p:nvSpPr>
                <p:cNvPr id="76" name="Round Same Side Corner Rectangle 1">
                  <a:extLst>
                    <a:ext uri="{FF2B5EF4-FFF2-40B4-BE49-F238E27FC236}">
                      <a16:creationId xmlns:a16="http://schemas.microsoft.com/office/drawing/2014/main" id="{62DB847F-75D5-451A-831D-6B641A65A404}"/>
                    </a:ext>
                  </a:extLst>
                </p:cNvPr>
                <p:cNvSpPr/>
                <p:nvPr/>
              </p:nvSpPr>
              <p:spPr>
                <a:xfrm>
                  <a:off x="3179886" y="2083564"/>
                  <a:ext cx="5702858" cy="369350"/>
                </a:xfrm>
                <a:prstGeom prst="round2SameRect">
                  <a:avLst>
                    <a:gd name="adj1" fmla="val 14928"/>
                    <a:gd name="adj2" fmla="val 0"/>
                  </a:avLst>
                </a:prstGeom>
                <a:solidFill>
                  <a:schemeClr val="tx1">
                    <a:lumMod val="75000"/>
                    <a:lumOff val="25000"/>
                    <a:alpha val="7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grpSp>
              <p:nvGrpSpPr>
                <p:cNvPr id="77" name="Group 40">
                  <a:extLst>
                    <a:ext uri="{FF2B5EF4-FFF2-40B4-BE49-F238E27FC236}">
                      <a16:creationId xmlns:a16="http://schemas.microsoft.com/office/drawing/2014/main" id="{E6CE35E9-5F2E-4187-8688-D40BB69596A4}"/>
                    </a:ext>
                  </a:extLst>
                </p:cNvPr>
                <p:cNvGrpSpPr/>
                <p:nvPr/>
              </p:nvGrpSpPr>
              <p:grpSpPr>
                <a:xfrm>
                  <a:off x="3382010" y="2233949"/>
                  <a:ext cx="341854" cy="82531"/>
                  <a:chOff x="3382010" y="2233949"/>
                  <a:chExt cx="341854" cy="82531"/>
                </a:xfrm>
              </p:grpSpPr>
              <p:sp>
                <p:nvSpPr>
                  <p:cNvPr id="78" name="Oval 41">
                    <a:extLst>
                      <a:ext uri="{FF2B5EF4-FFF2-40B4-BE49-F238E27FC236}">
                        <a16:creationId xmlns:a16="http://schemas.microsoft.com/office/drawing/2014/main" id="{6F143941-B374-4B7D-B4BD-C1D8F928C682}"/>
                      </a:ext>
                    </a:extLst>
                  </p:cNvPr>
                  <p:cNvSpPr/>
                  <p:nvPr/>
                </p:nvSpPr>
                <p:spPr>
                  <a:xfrm>
                    <a:off x="3382010" y="2233949"/>
                    <a:ext cx="82531" cy="825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79" name="Oval 42">
                    <a:extLst>
                      <a:ext uri="{FF2B5EF4-FFF2-40B4-BE49-F238E27FC236}">
                        <a16:creationId xmlns:a16="http://schemas.microsoft.com/office/drawing/2014/main" id="{3A7DD1CE-4F7B-4218-8B54-EB2B8E2F3F74}"/>
                      </a:ext>
                    </a:extLst>
                  </p:cNvPr>
                  <p:cNvSpPr/>
                  <p:nvPr/>
                </p:nvSpPr>
                <p:spPr>
                  <a:xfrm>
                    <a:off x="3511671" y="2233949"/>
                    <a:ext cx="82531" cy="82531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80" name="Oval 43">
                    <a:extLst>
                      <a:ext uri="{FF2B5EF4-FFF2-40B4-BE49-F238E27FC236}">
                        <a16:creationId xmlns:a16="http://schemas.microsoft.com/office/drawing/2014/main" id="{BCDAB676-61CF-4903-BCBC-29C1F721C33E}"/>
                      </a:ext>
                    </a:extLst>
                  </p:cNvPr>
                  <p:cNvSpPr/>
                  <p:nvPr/>
                </p:nvSpPr>
                <p:spPr>
                  <a:xfrm>
                    <a:off x="3641333" y="2233949"/>
                    <a:ext cx="82531" cy="82531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</p:grpSp>
          </p:grpSp>
          <p:sp>
            <p:nvSpPr>
              <p:cNvPr id="75" name="Rounded Rectangle 23">
                <a:extLst>
                  <a:ext uri="{FF2B5EF4-FFF2-40B4-BE49-F238E27FC236}">
                    <a16:creationId xmlns:a16="http://schemas.microsoft.com/office/drawing/2014/main" id="{5AD2E3A6-1393-4030-BC0C-5E51B010A0C7}"/>
                  </a:ext>
                </a:extLst>
              </p:cNvPr>
              <p:cNvSpPr/>
              <p:nvPr/>
            </p:nvSpPr>
            <p:spPr>
              <a:xfrm>
                <a:off x="3965020" y="2182834"/>
                <a:ext cx="2674620" cy="1847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600" dirty="0">
                    <a:solidFill>
                      <a:schemeClr val="bg1">
                        <a:lumMod val="75000"/>
                      </a:schemeClr>
                    </a:solidFill>
                    <a:latin typeface="Montserrat Hairline" panose="00000300000000000000" pitchFamily="50" charset="0"/>
                  </a:rPr>
                  <a:t>http://www.website.com</a:t>
                </a:r>
              </a:p>
            </p:txBody>
          </p:sp>
        </p:grpSp>
        <p:pic>
          <p:nvPicPr>
            <p:cNvPr id="73" name="Рисунок 72">
              <a:extLst>
                <a:ext uri="{FF2B5EF4-FFF2-40B4-BE49-F238E27FC236}">
                  <a16:creationId xmlns:a16="http://schemas.microsoft.com/office/drawing/2014/main" id="{E952DDEA-C4B0-4814-82C7-CDEA71A2E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26908" y="3424010"/>
              <a:ext cx="9862919" cy="6981112"/>
            </a:xfrm>
            <a:prstGeom prst="rect">
              <a:avLst/>
            </a:prstGeom>
          </p:spPr>
        </p:pic>
      </p:grpSp>
      <p:sp>
        <p:nvSpPr>
          <p:cNvPr id="97" name="Rectangle: Rounded Corners 7">
            <a:extLst>
              <a:ext uri="{FF2B5EF4-FFF2-40B4-BE49-F238E27FC236}">
                <a16:creationId xmlns:a16="http://schemas.microsoft.com/office/drawing/2014/main" id="{1A086761-720B-4402-AD51-77F31E0BECBE}"/>
              </a:ext>
            </a:extLst>
          </p:cNvPr>
          <p:cNvSpPr/>
          <p:nvPr/>
        </p:nvSpPr>
        <p:spPr>
          <a:xfrm rot="18900000" flipH="1">
            <a:off x="2275414" y="6640643"/>
            <a:ext cx="5674186" cy="82861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1270000" dist="63500" dir="18900000" sx="90000" sy="90000" algn="bl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8749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5" grpId="0"/>
      <p:bldP spid="5" grpId="1"/>
      <p:bldP spid="96" grpId="0" animBg="1"/>
      <p:bldP spid="98" grpId="0" animBg="1"/>
      <p:bldP spid="6" grpId="0"/>
      <p:bldP spid="6" grpId="1"/>
      <p:bldP spid="9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: Rounded Corners 3">
            <a:extLst>
              <a:ext uri="{FF2B5EF4-FFF2-40B4-BE49-F238E27FC236}">
                <a16:creationId xmlns:a16="http://schemas.microsoft.com/office/drawing/2014/main" id="{A1D66DDA-F6EF-4FDD-9497-238B1C104FB5}"/>
              </a:ext>
            </a:extLst>
          </p:cNvPr>
          <p:cNvSpPr/>
          <p:nvPr/>
        </p:nvSpPr>
        <p:spPr>
          <a:xfrm rot="18900000" flipH="1">
            <a:off x="6214473" y="5075261"/>
            <a:ext cx="6554411" cy="171849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1270000" dist="63500" dir="18900000" sx="90000" sy="90000" algn="bl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Rectangle: Rounded Corners 8">
            <a:extLst>
              <a:ext uri="{FF2B5EF4-FFF2-40B4-BE49-F238E27FC236}">
                <a16:creationId xmlns:a16="http://schemas.microsoft.com/office/drawing/2014/main" id="{1697169F-1386-4DDD-BB56-58526BDAE378}"/>
              </a:ext>
            </a:extLst>
          </p:cNvPr>
          <p:cNvSpPr/>
          <p:nvPr/>
        </p:nvSpPr>
        <p:spPr>
          <a:xfrm rot="18900000" flipH="1">
            <a:off x="680370" y="7515820"/>
            <a:ext cx="5674186" cy="82861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1270000" dist="63500" dir="18900000" sx="90000" sy="90000" algn="bl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7" name="Rectangle: Rounded Corners 36"/>
          <p:cNvSpPr/>
          <p:nvPr/>
        </p:nvSpPr>
        <p:spPr>
          <a:xfrm rot="2700000">
            <a:off x="-24367" y="5630552"/>
            <a:ext cx="1016000" cy="167056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8" name="Rectangle: Rounded Corners 37"/>
          <p:cNvSpPr/>
          <p:nvPr/>
        </p:nvSpPr>
        <p:spPr>
          <a:xfrm rot="2700000" flipH="1">
            <a:off x="287938" y="5169707"/>
            <a:ext cx="82145" cy="126846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Rectangle: Rounded Corners 38"/>
          <p:cNvSpPr/>
          <p:nvPr/>
        </p:nvSpPr>
        <p:spPr>
          <a:xfrm rot="2700000" flipH="1">
            <a:off x="2351198" y="4352866"/>
            <a:ext cx="45719" cy="200455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Rectangle: Rounded Corners 39"/>
          <p:cNvSpPr/>
          <p:nvPr/>
        </p:nvSpPr>
        <p:spPr>
          <a:xfrm rot="2700000" flipH="1">
            <a:off x="7612728" y="4063217"/>
            <a:ext cx="45793" cy="381159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Rectangle: Rounded Corners 40"/>
          <p:cNvSpPr/>
          <p:nvPr/>
        </p:nvSpPr>
        <p:spPr>
          <a:xfrm rot="2700000">
            <a:off x="10575556" y="-2630215"/>
            <a:ext cx="1016000" cy="561702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42" name="Rectangle: Rounded Corners 41"/>
          <p:cNvSpPr/>
          <p:nvPr/>
        </p:nvSpPr>
        <p:spPr>
          <a:xfrm rot="2700000">
            <a:off x="11129781" y="620978"/>
            <a:ext cx="695083" cy="152637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43" name="Group 42"/>
          <p:cNvGrpSpPr/>
          <p:nvPr/>
        </p:nvGrpSpPr>
        <p:grpSpPr>
          <a:xfrm>
            <a:off x="10930825" y="831111"/>
            <a:ext cx="1092994" cy="1106107"/>
            <a:chOff x="9789319" y="1181099"/>
            <a:chExt cx="1092994" cy="1106107"/>
          </a:xfrm>
        </p:grpSpPr>
        <p:sp>
          <p:nvSpPr>
            <p:cNvPr id="44" name="Oval 43"/>
            <p:cNvSpPr/>
            <p:nvPr/>
          </p:nvSpPr>
          <p:spPr>
            <a:xfrm>
              <a:off x="10365582" y="1181099"/>
              <a:ext cx="516731" cy="516731"/>
            </a:xfrm>
            <a:prstGeom prst="ellipse">
              <a:avLst/>
            </a:prstGeom>
            <a:solidFill>
              <a:schemeClr val="bg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5" name="Oval 44"/>
            <p:cNvSpPr/>
            <p:nvPr/>
          </p:nvSpPr>
          <p:spPr>
            <a:xfrm>
              <a:off x="9789319" y="1770475"/>
              <a:ext cx="516731" cy="516731"/>
            </a:xfrm>
            <a:prstGeom prst="ellipse">
              <a:avLst/>
            </a:prstGeom>
            <a:solidFill>
              <a:schemeClr val="bg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-610238" y="-1805690"/>
            <a:ext cx="15523628" cy="7372314"/>
            <a:chOff x="-644962" y="-1805690"/>
            <a:chExt cx="15523628" cy="7372314"/>
          </a:xfrm>
        </p:grpSpPr>
        <p:sp>
          <p:nvSpPr>
            <p:cNvPr id="47" name="Rectangle: Rounded Corners 46"/>
            <p:cNvSpPr/>
            <p:nvPr/>
          </p:nvSpPr>
          <p:spPr>
            <a:xfrm rot="2700000">
              <a:off x="11562152" y="-3645270"/>
              <a:ext cx="1016000" cy="561702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49" name="Rectangle: Rounded Corners 48"/>
            <p:cNvSpPr/>
            <p:nvPr/>
          </p:nvSpPr>
          <p:spPr>
            <a:xfrm rot="2700000">
              <a:off x="10580305" y="-4106204"/>
              <a:ext cx="1016000" cy="561702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50" name="Rectangle: Rounded Corners 49"/>
            <p:cNvSpPr/>
            <p:nvPr/>
          </p:nvSpPr>
          <p:spPr>
            <a:xfrm rot="2700000" flipH="1">
              <a:off x="9656665" y="2296495"/>
              <a:ext cx="184279" cy="383177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2" name="Rectangle: Rounded Corners 51"/>
            <p:cNvSpPr/>
            <p:nvPr/>
          </p:nvSpPr>
          <p:spPr>
            <a:xfrm rot="2700000" flipH="1">
              <a:off x="8122462" y="-1068969"/>
              <a:ext cx="214614" cy="32265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1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83" name="Rectangle: Rounded Corners 82"/>
            <p:cNvSpPr/>
            <p:nvPr/>
          </p:nvSpPr>
          <p:spPr>
            <a:xfrm rot="2700000">
              <a:off x="7552981" y="-744033"/>
              <a:ext cx="350766" cy="16705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84" name="Rectangle: Rounded Corners 83"/>
            <p:cNvSpPr/>
            <p:nvPr/>
          </p:nvSpPr>
          <p:spPr>
            <a:xfrm rot="2700000">
              <a:off x="2300396" y="-937515"/>
              <a:ext cx="350766" cy="16705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85" name="Rectangle: Rounded Corners 84"/>
            <p:cNvSpPr/>
            <p:nvPr/>
          </p:nvSpPr>
          <p:spPr>
            <a:xfrm rot="2700000">
              <a:off x="887945" y="-1179708"/>
              <a:ext cx="764930" cy="26443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86" name="Rectangle: Rounded Corners 85"/>
            <p:cNvSpPr/>
            <p:nvPr/>
          </p:nvSpPr>
          <p:spPr>
            <a:xfrm rot="2700000" flipH="1">
              <a:off x="625789" y="-228792"/>
              <a:ext cx="50701" cy="259220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7" name="Rectangle: Rounded Corners 86"/>
            <p:cNvSpPr/>
            <p:nvPr/>
          </p:nvSpPr>
          <p:spPr>
            <a:xfrm rot="2700000" flipH="1">
              <a:off x="11207545" y="4393474"/>
              <a:ext cx="66130" cy="228016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8" name="Rectangle 3">
            <a:extLst>
              <a:ext uri="{FF2B5EF4-FFF2-40B4-BE49-F238E27FC236}">
                <a16:creationId xmlns:a16="http://schemas.microsoft.com/office/drawing/2014/main" id="{3759595B-D244-4329-A645-B333CB7E98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7FE76E31-CC53-43FA-B13B-8AE2DE9F4A6C}"/>
              </a:ext>
            </a:extLst>
          </p:cNvPr>
          <p:cNvGrpSpPr/>
          <p:nvPr/>
        </p:nvGrpSpPr>
        <p:grpSpPr>
          <a:xfrm>
            <a:off x="1556894" y="1668404"/>
            <a:ext cx="3643260" cy="4745312"/>
            <a:chOff x="5177781" y="2790613"/>
            <a:chExt cx="6012044" cy="7184984"/>
          </a:xfrm>
        </p:grpSpPr>
        <p:grpSp>
          <p:nvGrpSpPr>
            <p:cNvPr id="62" name="Group 36">
              <a:extLst>
                <a:ext uri="{FF2B5EF4-FFF2-40B4-BE49-F238E27FC236}">
                  <a16:creationId xmlns:a16="http://schemas.microsoft.com/office/drawing/2014/main" id="{822BCD82-3506-43E6-930B-AA8772D3BF49}"/>
                </a:ext>
              </a:extLst>
            </p:cNvPr>
            <p:cNvGrpSpPr/>
            <p:nvPr/>
          </p:nvGrpSpPr>
          <p:grpSpPr>
            <a:xfrm>
              <a:off x="5177781" y="2790613"/>
              <a:ext cx="6012042" cy="638385"/>
              <a:chOff x="5404353" y="2083563"/>
              <a:chExt cx="3478390" cy="369350"/>
            </a:xfrm>
            <a:effectLst/>
          </p:grpSpPr>
          <p:grpSp>
            <p:nvGrpSpPr>
              <p:cNvPr id="64" name="Group 37">
                <a:extLst>
                  <a:ext uri="{FF2B5EF4-FFF2-40B4-BE49-F238E27FC236}">
                    <a16:creationId xmlns:a16="http://schemas.microsoft.com/office/drawing/2014/main" id="{D75D83BD-5D62-4563-84C5-416432816041}"/>
                  </a:ext>
                </a:extLst>
              </p:cNvPr>
              <p:cNvGrpSpPr/>
              <p:nvPr/>
            </p:nvGrpSpPr>
            <p:grpSpPr>
              <a:xfrm>
                <a:off x="5404353" y="2083563"/>
                <a:ext cx="3478390" cy="369350"/>
                <a:chOff x="5404353" y="2083563"/>
                <a:chExt cx="3478390" cy="369350"/>
              </a:xfrm>
            </p:grpSpPr>
            <p:sp>
              <p:nvSpPr>
                <p:cNvPr id="66" name="Round Same Side Corner Rectangle 1">
                  <a:extLst>
                    <a:ext uri="{FF2B5EF4-FFF2-40B4-BE49-F238E27FC236}">
                      <a16:creationId xmlns:a16="http://schemas.microsoft.com/office/drawing/2014/main" id="{A2FDC9E0-7E95-47E5-BE21-32B390B25B96}"/>
                    </a:ext>
                  </a:extLst>
                </p:cNvPr>
                <p:cNvSpPr/>
                <p:nvPr/>
              </p:nvSpPr>
              <p:spPr>
                <a:xfrm>
                  <a:off x="5404353" y="2083563"/>
                  <a:ext cx="3478390" cy="369350"/>
                </a:xfrm>
                <a:prstGeom prst="round2SameRect">
                  <a:avLst>
                    <a:gd name="adj1" fmla="val 14928"/>
                    <a:gd name="adj2" fmla="val 0"/>
                  </a:avLst>
                </a:prstGeom>
                <a:solidFill>
                  <a:schemeClr val="tx1">
                    <a:lumMod val="75000"/>
                    <a:lumOff val="25000"/>
                    <a:alpha val="7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grpSp>
              <p:nvGrpSpPr>
                <p:cNvPr id="67" name="Group 40">
                  <a:extLst>
                    <a:ext uri="{FF2B5EF4-FFF2-40B4-BE49-F238E27FC236}">
                      <a16:creationId xmlns:a16="http://schemas.microsoft.com/office/drawing/2014/main" id="{7B5CE367-B80A-4412-89FA-0A0C6BA561D1}"/>
                    </a:ext>
                  </a:extLst>
                </p:cNvPr>
                <p:cNvGrpSpPr/>
                <p:nvPr/>
              </p:nvGrpSpPr>
              <p:grpSpPr>
                <a:xfrm>
                  <a:off x="5582258" y="2219689"/>
                  <a:ext cx="341858" cy="82532"/>
                  <a:chOff x="5582258" y="2219689"/>
                  <a:chExt cx="341858" cy="82532"/>
                </a:xfrm>
              </p:grpSpPr>
              <p:sp>
                <p:nvSpPr>
                  <p:cNvPr id="68" name="Oval 41">
                    <a:extLst>
                      <a:ext uri="{FF2B5EF4-FFF2-40B4-BE49-F238E27FC236}">
                        <a16:creationId xmlns:a16="http://schemas.microsoft.com/office/drawing/2014/main" id="{1228C6E2-97C0-4745-B11C-1B288AEB3BFC}"/>
                      </a:ext>
                    </a:extLst>
                  </p:cNvPr>
                  <p:cNvSpPr/>
                  <p:nvPr/>
                </p:nvSpPr>
                <p:spPr>
                  <a:xfrm>
                    <a:off x="5582258" y="2219689"/>
                    <a:ext cx="82531" cy="825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69" name="Oval 42">
                    <a:extLst>
                      <a:ext uri="{FF2B5EF4-FFF2-40B4-BE49-F238E27FC236}">
                        <a16:creationId xmlns:a16="http://schemas.microsoft.com/office/drawing/2014/main" id="{299094C4-CC6D-404F-8C97-76DDF2071914}"/>
                      </a:ext>
                    </a:extLst>
                  </p:cNvPr>
                  <p:cNvSpPr/>
                  <p:nvPr/>
                </p:nvSpPr>
                <p:spPr>
                  <a:xfrm>
                    <a:off x="5711921" y="2219689"/>
                    <a:ext cx="82531" cy="82531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70" name="Oval 43">
                    <a:extLst>
                      <a:ext uri="{FF2B5EF4-FFF2-40B4-BE49-F238E27FC236}">
                        <a16:creationId xmlns:a16="http://schemas.microsoft.com/office/drawing/2014/main" id="{A02FD5C7-B926-483B-9873-3CAF0103E062}"/>
                      </a:ext>
                    </a:extLst>
                  </p:cNvPr>
                  <p:cNvSpPr/>
                  <p:nvPr/>
                </p:nvSpPr>
                <p:spPr>
                  <a:xfrm>
                    <a:off x="5841585" y="2219690"/>
                    <a:ext cx="82531" cy="82531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</p:grpSp>
          </p:grpSp>
          <p:sp>
            <p:nvSpPr>
              <p:cNvPr id="65" name="Rounded Rectangle 23">
                <a:extLst>
                  <a:ext uri="{FF2B5EF4-FFF2-40B4-BE49-F238E27FC236}">
                    <a16:creationId xmlns:a16="http://schemas.microsoft.com/office/drawing/2014/main" id="{9F9A96AC-D0BE-47E6-BC5E-E0A13609BC61}"/>
                  </a:ext>
                </a:extLst>
              </p:cNvPr>
              <p:cNvSpPr/>
              <p:nvPr/>
            </p:nvSpPr>
            <p:spPr>
              <a:xfrm>
                <a:off x="6016228" y="2197404"/>
                <a:ext cx="2329053" cy="12751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600" dirty="0">
                    <a:solidFill>
                      <a:schemeClr val="bg1">
                        <a:lumMod val="75000"/>
                      </a:schemeClr>
                    </a:solidFill>
                    <a:latin typeface="Montserrat Hairline" panose="00000300000000000000" pitchFamily="50" charset="0"/>
                  </a:rPr>
                  <a:t>http://www.website.com</a:t>
                </a:r>
              </a:p>
            </p:txBody>
          </p:sp>
        </p:grpSp>
        <p:pic>
          <p:nvPicPr>
            <p:cNvPr id="63" name="Рисунок 62">
              <a:extLst>
                <a:ext uri="{FF2B5EF4-FFF2-40B4-BE49-F238E27FC236}">
                  <a16:creationId xmlns:a16="http://schemas.microsoft.com/office/drawing/2014/main" id="{E792D0DF-6D9E-43F8-9BA4-260349FE7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77784" y="3400387"/>
              <a:ext cx="6012041" cy="6575210"/>
            </a:xfrm>
            <a:prstGeom prst="rect">
              <a:avLst/>
            </a:prstGeom>
          </p:spPr>
        </p:pic>
      </p:grpSp>
      <p:grpSp>
        <p:nvGrpSpPr>
          <p:cNvPr id="81" name="Группа 80">
            <a:extLst>
              <a:ext uri="{FF2B5EF4-FFF2-40B4-BE49-F238E27FC236}">
                <a16:creationId xmlns:a16="http://schemas.microsoft.com/office/drawing/2014/main" id="{FB289787-C3B7-46B4-94ED-CB28693FDCAE}"/>
              </a:ext>
            </a:extLst>
          </p:cNvPr>
          <p:cNvGrpSpPr/>
          <p:nvPr/>
        </p:nvGrpSpPr>
        <p:grpSpPr>
          <a:xfrm>
            <a:off x="4914701" y="2430727"/>
            <a:ext cx="4989488" cy="3623389"/>
            <a:chOff x="1333017" y="2790615"/>
            <a:chExt cx="9856808" cy="7614507"/>
          </a:xfrm>
        </p:grpSpPr>
        <p:grpSp>
          <p:nvGrpSpPr>
            <p:cNvPr id="82" name="Group 36">
              <a:extLst>
                <a:ext uri="{FF2B5EF4-FFF2-40B4-BE49-F238E27FC236}">
                  <a16:creationId xmlns:a16="http://schemas.microsoft.com/office/drawing/2014/main" id="{93CFB794-C482-4551-82D8-442E816FBB02}"/>
                </a:ext>
              </a:extLst>
            </p:cNvPr>
            <p:cNvGrpSpPr/>
            <p:nvPr/>
          </p:nvGrpSpPr>
          <p:grpSpPr>
            <a:xfrm>
              <a:off x="1333017" y="2790615"/>
              <a:ext cx="9856808" cy="638385"/>
              <a:chOff x="3179886" y="2083564"/>
              <a:chExt cx="5702858" cy="369350"/>
            </a:xfrm>
            <a:effectLst/>
          </p:grpSpPr>
          <p:grpSp>
            <p:nvGrpSpPr>
              <p:cNvPr id="89" name="Group 37">
                <a:extLst>
                  <a:ext uri="{FF2B5EF4-FFF2-40B4-BE49-F238E27FC236}">
                    <a16:creationId xmlns:a16="http://schemas.microsoft.com/office/drawing/2014/main" id="{FF83E330-C1AE-4E79-9523-D4858F72C2C8}"/>
                  </a:ext>
                </a:extLst>
              </p:cNvPr>
              <p:cNvGrpSpPr/>
              <p:nvPr/>
            </p:nvGrpSpPr>
            <p:grpSpPr>
              <a:xfrm>
                <a:off x="3179886" y="2083564"/>
                <a:ext cx="5702858" cy="369350"/>
                <a:chOff x="3179886" y="2083564"/>
                <a:chExt cx="5702858" cy="369350"/>
              </a:xfrm>
            </p:grpSpPr>
            <p:sp>
              <p:nvSpPr>
                <p:cNvPr id="91" name="Round Same Side Corner Rectangle 1">
                  <a:extLst>
                    <a:ext uri="{FF2B5EF4-FFF2-40B4-BE49-F238E27FC236}">
                      <a16:creationId xmlns:a16="http://schemas.microsoft.com/office/drawing/2014/main" id="{00F54E2C-46DB-4471-BA50-3243E6242980}"/>
                    </a:ext>
                  </a:extLst>
                </p:cNvPr>
                <p:cNvSpPr/>
                <p:nvPr/>
              </p:nvSpPr>
              <p:spPr>
                <a:xfrm>
                  <a:off x="3179886" y="2083564"/>
                  <a:ext cx="5702858" cy="369350"/>
                </a:xfrm>
                <a:prstGeom prst="round2SameRect">
                  <a:avLst>
                    <a:gd name="adj1" fmla="val 14928"/>
                    <a:gd name="adj2" fmla="val 0"/>
                  </a:avLst>
                </a:prstGeom>
                <a:solidFill>
                  <a:schemeClr val="tx1">
                    <a:lumMod val="75000"/>
                    <a:lumOff val="25000"/>
                    <a:alpha val="7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grpSp>
              <p:nvGrpSpPr>
                <p:cNvPr id="92" name="Group 40">
                  <a:extLst>
                    <a:ext uri="{FF2B5EF4-FFF2-40B4-BE49-F238E27FC236}">
                      <a16:creationId xmlns:a16="http://schemas.microsoft.com/office/drawing/2014/main" id="{184BC85E-8D8B-4205-A22F-C06C2F56DFDA}"/>
                    </a:ext>
                  </a:extLst>
                </p:cNvPr>
                <p:cNvGrpSpPr/>
                <p:nvPr/>
              </p:nvGrpSpPr>
              <p:grpSpPr>
                <a:xfrm>
                  <a:off x="3382010" y="2233949"/>
                  <a:ext cx="341854" cy="82531"/>
                  <a:chOff x="3382010" y="2233949"/>
                  <a:chExt cx="341854" cy="82531"/>
                </a:xfrm>
              </p:grpSpPr>
              <p:sp>
                <p:nvSpPr>
                  <p:cNvPr id="93" name="Oval 41">
                    <a:extLst>
                      <a:ext uri="{FF2B5EF4-FFF2-40B4-BE49-F238E27FC236}">
                        <a16:creationId xmlns:a16="http://schemas.microsoft.com/office/drawing/2014/main" id="{3C33C751-011D-4A44-8CE7-CE8E9A9294D1}"/>
                      </a:ext>
                    </a:extLst>
                  </p:cNvPr>
                  <p:cNvSpPr/>
                  <p:nvPr/>
                </p:nvSpPr>
                <p:spPr>
                  <a:xfrm>
                    <a:off x="3382010" y="2233949"/>
                    <a:ext cx="82531" cy="82531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94" name="Oval 42">
                    <a:extLst>
                      <a:ext uri="{FF2B5EF4-FFF2-40B4-BE49-F238E27FC236}">
                        <a16:creationId xmlns:a16="http://schemas.microsoft.com/office/drawing/2014/main" id="{82BA608B-C19C-44E7-AFC7-E60DBD5176A0}"/>
                      </a:ext>
                    </a:extLst>
                  </p:cNvPr>
                  <p:cNvSpPr/>
                  <p:nvPr/>
                </p:nvSpPr>
                <p:spPr>
                  <a:xfrm>
                    <a:off x="3511671" y="2233949"/>
                    <a:ext cx="82531" cy="82531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95" name="Oval 43">
                    <a:extLst>
                      <a:ext uri="{FF2B5EF4-FFF2-40B4-BE49-F238E27FC236}">
                        <a16:creationId xmlns:a16="http://schemas.microsoft.com/office/drawing/2014/main" id="{F76F07A0-9E2E-436D-97D9-E5A5199BA4C3}"/>
                      </a:ext>
                    </a:extLst>
                  </p:cNvPr>
                  <p:cNvSpPr/>
                  <p:nvPr/>
                </p:nvSpPr>
                <p:spPr>
                  <a:xfrm>
                    <a:off x="3641333" y="2233949"/>
                    <a:ext cx="82531" cy="82531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</p:grpSp>
          </p:grpSp>
          <p:sp>
            <p:nvSpPr>
              <p:cNvPr id="90" name="Rounded Rectangle 23">
                <a:extLst>
                  <a:ext uri="{FF2B5EF4-FFF2-40B4-BE49-F238E27FC236}">
                    <a16:creationId xmlns:a16="http://schemas.microsoft.com/office/drawing/2014/main" id="{0CC9C10C-1BD0-4A79-ADE7-FDA6968CC421}"/>
                  </a:ext>
                </a:extLst>
              </p:cNvPr>
              <p:cNvSpPr/>
              <p:nvPr/>
            </p:nvSpPr>
            <p:spPr>
              <a:xfrm>
                <a:off x="3965020" y="2182834"/>
                <a:ext cx="2674620" cy="1847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600" dirty="0">
                    <a:solidFill>
                      <a:schemeClr val="bg1">
                        <a:lumMod val="75000"/>
                      </a:schemeClr>
                    </a:solidFill>
                    <a:latin typeface="Montserrat Hairline" panose="00000300000000000000" pitchFamily="50" charset="0"/>
                  </a:rPr>
                  <a:t>http://www.website.com</a:t>
                </a:r>
              </a:p>
            </p:txBody>
          </p:sp>
        </p:grpSp>
        <p:pic>
          <p:nvPicPr>
            <p:cNvPr id="88" name="Рисунок 87">
              <a:extLst>
                <a:ext uri="{FF2B5EF4-FFF2-40B4-BE49-F238E27FC236}">
                  <a16:creationId xmlns:a16="http://schemas.microsoft.com/office/drawing/2014/main" id="{E9D6E9BC-3CF2-4178-9B84-3EC7A998A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47309" y="3424010"/>
              <a:ext cx="9822116" cy="6981112"/>
            </a:xfrm>
            <a:prstGeom prst="rect">
              <a:avLst/>
            </a:prstGeom>
          </p:spPr>
        </p:pic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DDB7095A-1511-442B-8433-98A17FED0F94}"/>
              </a:ext>
            </a:extLst>
          </p:cNvPr>
          <p:cNvSpPr txBox="1"/>
          <p:nvPr/>
        </p:nvSpPr>
        <p:spPr>
          <a:xfrm>
            <a:off x="1480301" y="566777"/>
            <a:ext cx="39626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HelveticaNeue medium"/>
                <a:cs typeface="Segoe UI Light" panose="020B0502040204020203" pitchFamily="34" charset="0"/>
              </a:rPr>
              <a:t>Краткое описание проекта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5F3108A-AC87-4B85-AD37-1CCF78A1B979}"/>
              </a:ext>
            </a:extLst>
          </p:cNvPr>
          <p:cNvSpPr txBox="1"/>
          <p:nvPr/>
        </p:nvSpPr>
        <p:spPr>
          <a:xfrm>
            <a:off x="5337720" y="1654721"/>
            <a:ext cx="46616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HelveticaNeue medium"/>
                <a:cs typeface="Segoe UI Light" panose="020B0502040204020203" pitchFamily="34" charset="0"/>
              </a:rPr>
              <a:t>Библиотека проектов</a:t>
            </a:r>
          </a:p>
          <a:p>
            <a:endParaRPr lang="ru-RU" sz="3200" b="1" dirty="0">
              <a:solidFill>
                <a:schemeClr val="bg1"/>
              </a:solidFill>
              <a:latin typeface="HelveticaNeue medium"/>
              <a:cs typeface="Segoe UI Light" panose="020B0502040204020203" pitchFamily="34" charset="0"/>
            </a:endParaRPr>
          </a:p>
        </p:txBody>
      </p:sp>
      <p:sp>
        <p:nvSpPr>
          <p:cNvPr id="100" name="Rectangle: Rounded Corners 7">
            <a:extLst>
              <a:ext uri="{FF2B5EF4-FFF2-40B4-BE49-F238E27FC236}">
                <a16:creationId xmlns:a16="http://schemas.microsoft.com/office/drawing/2014/main" id="{CAF48DEA-0951-4650-9229-2C33AF920E61}"/>
              </a:ext>
            </a:extLst>
          </p:cNvPr>
          <p:cNvSpPr/>
          <p:nvPr/>
        </p:nvSpPr>
        <p:spPr>
          <a:xfrm rot="18900000" flipH="1">
            <a:off x="2275414" y="6640643"/>
            <a:ext cx="5674186" cy="82861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1270000" dist="63500" dir="18900000" sx="90000" sy="90000" algn="bl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045576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6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6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6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6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6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6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6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6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1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6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6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1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6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6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1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6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6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99" grpId="0" animBg="1"/>
      <p:bldP spid="96" grpId="0"/>
      <p:bldP spid="96" grpId="1"/>
      <p:bldP spid="97" grpId="0"/>
      <p:bldP spid="97" grpId="1"/>
      <p:bldP spid="10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36">
            <a:extLst>
              <a:ext uri="{FF2B5EF4-FFF2-40B4-BE49-F238E27FC236}">
                <a16:creationId xmlns:a16="http://schemas.microsoft.com/office/drawing/2014/main" id="{8DE7DF79-A590-4861-91A3-6074D3B00307}"/>
              </a:ext>
            </a:extLst>
          </p:cNvPr>
          <p:cNvSpPr/>
          <p:nvPr/>
        </p:nvSpPr>
        <p:spPr>
          <a:xfrm rot="2700000">
            <a:off x="-24367" y="5630552"/>
            <a:ext cx="1016000" cy="167056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8" name="Rectangle: Rounded Corners 37">
            <a:extLst>
              <a:ext uri="{FF2B5EF4-FFF2-40B4-BE49-F238E27FC236}">
                <a16:creationId xmlns:a16="http://schemas.microsoft.com/office/drawing/2014/main" id="{BD908E74-8CD8-47FC-845C-1F43E12B4CC4}"/>
              </a:ext>
            </a:extLst>
          </p:cNvPr>
          <p:cNvSpPr/>
          <p:nvPr/>
        </p:nvSpPr>
        <p:spPr>
          <a:xfrm rot="2700000" flipH="1">
            <a:off x="287938" y="5169707"/>
            <a:ext cx="82145" cy="126846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9" name="Rectangle: Rounded Corners 38">
            <a:extLst>
              <a:ext uri="{FF2B5EF4-FFF2-40B4-BE49-F238E27FC236}">
                <a16:creationId xmlns:a16="http://schemas.microsoft.com/office/drawing/2014/main" id="{5F3D95DC-9D5F-4DCB-9B53-0659D07AF53E}"/>
              </a:ext>
            </a:extLst>
          </p:cNvPr>
          <p:cNvSpPr/>
          <p:nvPr/>
        </p:nvSpPr>
        <p:spPr>
          <a:xfrm rot="2700000" flipH="1">
            <a:off x="2351198" y="4352866"/>
            <a:ext cx="45719" cy="200455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0" name="Rectangle: Rounded Corners 39">
            <a:extLst>
              <a:ext uri="{FF2B5EF4-FFF2-40B4-BE49-F238E27FC236}">
                <a16:creationId xmlns:a16="http://schemas.microsoft.com/office/drawing/2014/main" id="{50B8D656-B0F4-4BFB-8F9F-C194A89B910E}"/>
              </a:ext>
            </a:extLst>
          </p:cNvPr>
          <p:cNvSpPr/>
          <p:nvPr/>
        </p:nvSpPr>
        <p:spPr>
          <a:xfrm rot="2700000" flipH="1">
            <a:off x="7612728" y="4063217"/>
            <a:ext cx="45793" cy="381159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1" name="Rectangle: Rounded Corners 40">
            <a:extLst>
              <a:ext uri="{FF2B5EF4-FFF2-40B4-BE49-F238E27FC236}">
                <a16:creationId xmlns:a16="http://schemas.microsoft.com/office/drawing/2014/main" id="{3F5A5DD5-67E3-4D4A-AB34-64EB2C2A60D2}"/>
              </a:ext>
            </a:extLst>
          </p:cNvPr>
          <p:cNvSpPr/>
          <p:nvPr/>
        </p:nvSpPr>
        <p:spPr>
          <a:xfrm rot="2700000">
            <a:off x="10575556" y="-2630215"/>
            <a:ext cx="1016000" cy="561702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2" name="Rectangle: Rounded Corners 41">
            <a:extLst>
              <a:ext uri="{FF2B5EF4-FFF2-40B4-BE49-F238E27FC236}">
                <a16:creationId xmlns:a16="http://schemas.microsoft.com/office/drawing/2014/main" id="{200FB2CB-8E54-4E3A-B215-AE5FF547B6C6}"/>
              </a:ext>
            </a:extLst>
          </p:cNvPr>
          <p:cNvSpPr/>
          <p:nvPr/>
        </p:nvSpPr>
        <p:spPr>
          <a:xfrm rot="2700000">
            <a:off x="11129781" y="620978"/>
            <a:ext cx="695083" cy="152637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63" name="Group 42">
            <a:extLst>
              <a:ext uri="{FF2B5EF4-FFF2-40B4-BE49-F238E27FC236}">
                <a16:creationId xmlns:a16="http://schemas.microsoft.com/office/drawing/2014/main" id="{A9F0C131-C87D-484F-A285-BB9E45A80B3A}"/>
              </a:ext>
            </a:extLst>
          </p:cNvPr>
          <p:cNvGrpSpPr/>
          <p:nvPr/>
        </p:nvGrpSpPr>
        <p:grpSpPr>
          <a:xfrm>
            <a:off x="10930825" y="831111"/>
            <a:ext cx="1092994" cy="1106107"/>
            <a:chOff x="9789319" y="1181099"/>
            <a:chExt cx="1092994" cy="1106107"/>
          </a:xfrm>
        </p:grpSpPr>
        <p:sp>
          <p:nvSpPr>
            <p:cNvPr id="64" name="Oval 43">
              <a:extLst>
                <a:ext uri="{FF2B5EF4-FFF2-40B4-BE49-F238E27FC236}">
                  <a16:creationId xmlns:a16="http://schemas.microsoft.com/office/drawing/2014/main" id="{F5F7F2BA-B3E9-4D5A-9F7C-6D3A200A8FED}"/>
                </a:ext>
              </a:extLst>
            </p:cNvPr>
            <p:cNvSpPr/>
            <p:nvPr/>
          </p:nvSpPr>
          <p:spPr>
            <a:xfrm>
              <a:off x="10365582" y="1181099"/>
              <a:ext cx="516731" cy="516731"/>
            </a:xfrm>
            <a:prstGeom prst="ellipse">
              <a:avLst/>
            </a:prstGeom>
            <a:solidFill>
              <a:schemeClr val="bg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5" name="Oval 44">
              <a:extLst>
                <a:ext uri="{FF2B5EF4-FFF2-40B4-BE49-F238E27FC236}">
                  <a16:creationId xmlns:a16="http://schemas.microsoft.com/office/drawing/2014/main" id="{76338AB0-A721-4611-B528-ABA109C096C0}"/>
                </a:ext>
              </a:extLst>
            </p:cNvPr>
            <p:cNvSpPr/>
            <p:nvPr/>
          </p:nvSpPr>
          <p:spPr>
            <a:xfrm>
              <a:off x="9789319" y="1770475"/>
              <a:ext cx="516731" cy="516731"/>
            </a:xfrm>
            <a:prstGeom prst="ellipse">
              <a:avLst/>
            </a:prstGeom>
            <a:solidFill>
              <a:schemeClr val="bg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</p:grpSp>
      <p:grpSp>
        <p:nvGrpSpPr>
          <p:cNvPr id="66" name="Group 45">
            <a:extLst>
              <a:ext uri="{FF2B5EF4-FFF2-40B4-BE49-F238E27FC236}">
                <a16:creationId xmlns:a16="http://schemas.microsoft.com/office/drawing/2014/main" id="{41C0C749-4DDE-4DAA-BC50-FAE463CF7857}"/>
              </a:ext>
            </a:extLst>
          </p:cNvPr>
          <p:cNvGrpSpPr/>
          <p:nvPr/>
        </p:nvGrpSpPr>
        <p:grpSpPr>
          <a:xfrm>
            <a:off x="-610238" y="-1805690"/>
            <a:ext cx="15523628" cy="7372314"/>
            <a:chOff x="-644962" y="-1805690"/>
            <a:chExt cx="15523628" cy="7372314"/>
          </a:xfrm>
        </p:grpSpPr>
        <p:sp>
          <p:nvSpPr>
            <p:cNvPr id="67" name="Rectangle: Rounded Corners 46">
              <a:extLst>
                <a:ext uri="{FF2B5EF4-FFF2-40B4-BE49-F238E27FC236}">
                  <a16:creationId xmlns:a16="http://schemas.microsoft.com/office/drawing/2014/main" id="{5768C6B8-334D-489D-B7CB-4099064739E9}"/>
                </a:ext>
              </a:extLst>
            </p:cNvPr>
            <p:cNvSpPr/>
            <p:nvPr/>
          </p:nvSpPr>
          <p:spPr>
            <a:xfrm rot="2700000">
              <a:off x="11562152" y="-3645270"/>
              <a:ext cx="1016000" cy="561702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68" name="Rectangle: Rounded Corners 48">
              <a:extLst>
                <a:ext uri="{FF2B5EF4-FFF2-40B4-BE49-F238E27FC236}">
                  <a16:creationId xmlns:a16="http://schemas.microsoft.com/office/drawing/2014/main" id="{79432A0A-0EFB-4F1A-B7EE-FF6732E5F8C5}"/>
                </a:ext>
              </a:extLst>
            </p:cNvPr>
            <p:cNvSpPr/>
            <p:nvPr/>
          </p:nvSpPr>
          <p:spPr>
            <a:xfrm rot="2700000">
              <a:off x="10580305" y="-4106204"/>
              <a:ext cx="1016000" cy="561702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69" name="Rectangle: Rounded Corners 49">
              <a:extLst>
                <a:ext uri="{FF2B5EF4-FFF2-40B4-BE49-F238E27FC236}">
                  <a16:creationId xmlns:a16="http://schemas.microsoft.com/office/drawing/2014/main" id="{D2F68910-CFF1-4BEA-BEE2-461672B7A8AA}"/>
                </a:ext>
              </a:extLst>
            </p:cNvPr>
            <p:cNvSpPr/>
            <p:nvPr/>
          </p:nvSpPr>
          <p:spPr>
            <a:xfrm rot="2700000" flipH="1">
              <a:off x="9656665" y="2296495"/>
              <a:ext cx="184279" cy="383177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0" name="Rectangle: Rounded Corners 51">
              <a:extLst>
                <a:ext uri="{FF2B5EF4-FFF2-40B4-BE49-F238E27FC236}">
                  <a16:creationId xmlns:a16="http://schemas.microsoft.com/office/drawing/2014/main" id="{1F98BA9B-FDF0-4BB0-922E-5B8F239D867D}"/>
                </a:ext>
              </a:extLst>
            </p:cNvPr>
            <p:cNvSpPr/>
            <p:nvPr/>
          </p:nvSpPr>
          <p:spPr>
            <a:xfrm rot="2700000" flipH="1">
              <a:off x="8122462" y="-1068969"/>
              <a:ext cx="214614" cy="32265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1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71" name="Rectangle: Rounded Corners 82">
              <a:extLst>
                <a:ext uri="{FF2B5EF4-FFF2-40B4-BE49-F238E27FC236}">
                  <a16:creationId xmlns:a16="http://schemas.microsoft.com/office/drawing/2014/main" id="{D7FBB11D-D0BF-4ADC-9019-68A9B3C5FF8B}"/>
                </a:ext>
              </a:extLst>
            </p:cNvPr>
            <p:cNvSpPr/>
            <p:nvPr/>
          </p:nvSpPr>
          <p:spPr>
            <a:xfrm rot="2700000">
              <a:off x="7552981" y="-744033"/>
              <a:ext cx="350766" cy="16705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72" name="Rectangle: Rounded Corners 83">
              <a:extLst>
                <a:ext uri="{FF2B5EF4-FFF2-40B4-BE49-F238E27FC236}">
                  <a16:creationId xmlns:a16="http://schemas.microsoft.com/office/drawing/2014/main" id="{D6E1FDC9-2796-4EC7-8709-181E8F6C5F84}"/>
                </a:ext>
              </a:extLst>
            </p:cNvPr>
            <p:cNvSpPr/>
            <p:nvPr/>
          </p:nvSpPr>
          <p:spPr>
            <a:xfrm rot="2700000">
              <a:off x="2300396" y="-937515"/>
              <a:ext cx="350766" cy="16705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73" name="Rectangle: Rounded Corners 84">
              <a:extLst>
                <a:ext uri="{FF2B5EF4-FFF2-40B4-BE49-F238E27FC236}">
                  <a16:creationId xmlns:a16="http://schemas.microsoft.com/office/drawing/2014/main" id="{99CAA22E-CDE2-44B8-80D6-4AA2CA72147C}"/>
                </a:ext>
              </a:extLst>
            </p:cNvPr>
            <p:cNvSpPr/>
            <p:nvPr/>
          </p:nvSpPr>
          <p:spPr>
            <a:xfrm rot="2700000">
              <a:off x="887945" y="-1179708"/>
              <a:ext cx="764930" cy="26443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74" name="Rectangle: Rounded Corners 85">
              <a:extLst>
                <a:ext uri="{FF2B5EF4-FFF2-40B4-BE49-F238E27FC236}">
                  <a16:creationId xmlns:a16="http://schemas.microsoft.com/office/drawing/2014/main" id="{85522EA5-14FA-4287-846B-B367116E5173}"/>
                </a:ext>
              </a:extLst>
            </p:cNvPr>
            <p:cNvSpPr/>
            <p:nvPr/>
          </p:nvSpPr>
          <p:spPr>
            <a:xfrm rot="2700000" flipH="1">
              <a:off x="625789" y="-228792"/>
              <a:ext cx="50701" cy="259220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5" name="Rectangle: Rounded Corners 86">
              <a:extLst>
                <a:ext uri="{FF2B5EF4-FFF2-40B4-BE49-F238E27FC236}">
                  <a16:creationId xmlns:a16="http://schemas.microsoft.com/office/drawing/2014/main" id="{C3CEAE39-784F-41EE-B71B-1B144AF77D3C}"/>
                </a:ext>
              </a:extLst>
            </p:cNvPr>
            <p:cNvSpPr/>
            <p:nvPr/>
          </p:nvSpPr>
          <p:spPr>
            <a:xfrm rot="2700000" flipH="1">
              <a:off x="11207545" y="4393474"/>
              <a:ext cx="66130" cy="228016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76" name="Rectangle 3">
            <a:extLst>
              <a:ext uri="{FF2B5EF4-FFF2-40B4-BE49-F238E27FC236}">
                <a16:creationId xmlns:a16="http://schemas.microsoft.com/office/drawing/2014/main" id="{E5AD5ADD-8270-4C4F-90FD-48AC181EFEF1}"/>
              </a:ext>
            </a:extLst>
          </p:cNvPr>
          <p:cNvSpPr/>
          <p:nvPr/>
        </p:nvSpPr>
        <p:spPr>
          <a:xfrm>
            <a:off x="-7055" y="2583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0" name="Freeform: Shape 7">
            <a:extLst>
              <a:ext uri="{FF2B5EF4-FFF2-40B4-BE49-F238E27FC236}">
                <a16:creationId xmlns:a16="http://schemas.microsoft.com/office/drawing/2014/main" id="{ACEAF02B-5444-41CB-885C-611E11C5C862}"/>
              </a:ext>
            </a:extLst>
          </p:cNvPr>
          <p:cNvSpPr/>
          <p:nvPr/>
        </p:nvSpPr>
        <p:spPr>
          <a:xfrm>
            <a:off x="7055" y="-2"/>
            <a:ext cx="9518904" cy="6858000"/>
          </a:xfrm>
          <a:custGeom>
            <a:avLst/>
            <a:gdLst>
              <a:gd name="connsiteX0" fmla="*/ 0 w 9515475"/>
              <a:gd name="connsiteY0" fmla="*/ 0 h 6858000"/>
              <a:gd name="connsiteX1" fmla="*/ 9515475 w 9515475"/>
              <a:gd name="connsiteY1" fmla="*/ 0 h 6858000"/>
              <a:gd name="connsiteX2" fmla="*/ 2676525 w 9515475"/>
              <a:gd name="connsiteY2" fmla="*/ 6858000 h 6858000"/>
              <a:gd name="connsiteX3" fmla="*/ 0 w 95154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5475" h="6858000">
                <a:moveTo>
                  <a:pt x="0" y="0"/>
                </a:moveTo>
                <a:lnTo>
                  <a:pt x="9515475" y="0"/>
                </a:lnTo>
                <a:lnTo>
                  <a:pt x="26765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1" name="Right Triangle 15">
            <a:extLst>
              <a:ext uri="{FF2B5EF4-FFF2-40B4-BE49-F238E27FC236}">
                <a16:creationId xmlns:a16="http://schemas.microsoft.com/office/drawing/2014/main" id="{F0B84CB5-019F-464B-9435-FADCFB5CE8BF}"/>
              </a:ext>
            </a:extLst>
          </p:cNvPr>
          <p:cNvSpPr/>
          <p:nvPr/>
        </p:nvSpPr>
        <p:spPr>
          <a:xfrm>
            <a:off x="-1919" y="2467546"/>
            <a:ext cx="4992624" cy="4434840"/>
          </a:xfrm>
          <a:prstGeom prst="rtTriangle">
            <a:avLst/>
          </a:prstGeom>
          <a:ln>
            <a:noFill/>
          </a:ln>
          <a:effectLst>
            <a:outerShdw blurRad="355600" dist="38100" dir="18900000" algn="bl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8258B229-90B4-4CDB-B74B-AC5F4067ECB6}"/>
              </a:ext>
            </a:extLst>
          </p:cNvPr>
          <p:cNvGrpSpPr/>
          <p:nvPr/>
        </p:nvGrpSpPr>
        <p:grpSpPr>
          <a:xfrm>
            <a:off x="1038852" y="773178"/>
            <a:ext cx="3657600" cy="6400800"/>
            <a:chOff x="173666" y="349812"/>
            <a:chExt cx="3625229" cy="6309414"/>
          </a:xfrm>
        </p:grpSpPr>
        <p:pic>
          <p:nvPicPr>
            <p:cNvPr id="34" name="Picture 8">
              <a:extLst>
                <a:ext uri="{FF2B5EF4-FFF2-40B4-BE49-F238E27FC236}">
                  <a16:creationId xmlns:a16="http://schemas.microsoft.com/office/drawing/2014/main" id="{03F18965-A8D5-41C2-802C-9EA3B44BE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666" y="349812"/>
              <a:ext cx="3625229" cy="6309414"/>
            </a:xfrm>
            <a:prstGeom prst="rect">
              <a:avLst/>
            </a:prstGeom>
          </p:spPr>
        </p:pic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EDB0665C-A025-4164-A9A5-483E9F002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963" y="1457960"/>
              <a:ext cx="2319224" cy="4104970"/>
            </a:xfrm>
            <a:prstGeom prst="rect">
              <a:avLst/>
            </a:prstGeom>
          </p:spPr>
        </p:pic>
      </p:grpSp>
      <p:sp>
        <p:nvSpPr>
          <p:cNvPr id="40" name="Right Triangle 12">
            <a:extLst>
              <a:ext uri="{FF2B5EF4-FFF2-40B4-BE49-F238E27FC236}">
                <a16:creationId xmlns:a16="http://schemas.microsoft.com/office/drawing/2014/main" id="{8FADD76D-8F67-4901-9335-6292A08F2C04}"/>
              </a:ext>
            </a:extLst>
          </p:cNvPr>
          <p:cNvSpPr/>
          <p:nvPr/>
        </p:nvSpPr>
        <p:spPr>
          <a:xfrm flipH="1" flipV="1">
            <a:off x="7199453" y="-2"/>
            <a:ext cx="4992546" cy="4438113"/>
          </a:xfrm>
          <a:prstGeom prst="rtTriangle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1BE9CEF4-A2DB-419F-BD64-4F885582F676}"/>
              </a:ext>
            </a:extLst>
          </p:cNvPr>
          <p:cNvGrpSpPr/>
          <p:nvPr/>
        </p:nvGrpSpPr>
        <p:grpSpPr>
          <a:xfrm>
            <a:off x="7109400" y="773178"/>
            <a:ext cx="3657600" cy="6400800"/>
            <a:chOff x="7997934" y="402689"/>
            <a:chExt cx="3523623" cy="6234955"/>
          </a:xfrm>
        </p:grpSpPr>
        <p:pic>
          <p:nvPicPr>
            <p:cNvPr id="55" name="Picture 8">
              <a:extLst>
                <a:ext uri="{FF2B5EF4-FFF2-40B4-BE49-F238E27FC236}">
                  <a16:creationId xmlns:a16="http://schemas.microsoft.com/office/drawing/2014/main" id="{FCBDA6D5-965B-4DEA-8B03-822A7F220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97934" y="402689"/>
              <a:ext cx="3523623" cy="6234955"/>
            </a:xfrm>
            <a:prstGeom prst="rect">
              <a:avLst/>
            </a:prstGeom>
          </p:spPr>
        </p:pic>
        <p:pic>
          <p:nvPicPr>
            <p:cNvPr id="56" name="Рисунок 55">
              <a:extLst>
                <a:ext uri="{FF2B5EF4-FFF2-40B4-BE49-F238E27FC236}">
                  <a16:creationId xmlns:a16="http://schemas.microsoft.com/office/drawing/2014/main" id="{3D29CA31-C4B8-4B65-8AFD-84C1F9F66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5366" y="1493521"/>
              <a:ext cx="2247900" cy="4066720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6C83552F-AEE4-4E0D-BDC2-494C68C09670}"/>
              </a:ext>
            </a:extLst>
          </p:cNvPr>
          <p:cNvSpPr txBox="1"/>
          <p:nvPr/>
        </p:nvSpPr>
        <p:spPr>
          <a:xfrm>
            <a:off x="3442675" y="365727"/>
            <a:ext cx="5502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HelveticaNeue medium"/>
                <a:cs typeface="Segoe UI Light" panose="020B0502040204020203" pitchFamily="34" charset="0"/>
              </a:rPr>
              <a:t>Мобильная версия</a:t>
            </a:r>
          </a:p>
        </p:txBody>
      </p:sp>
    </p:spTree>
    <p:extLst>
      <p:ext uri="{BB962C8B-B14F-4D97-AF65-F5344CB8AC3E}">
        <p14:creationId xmlns:p14="http://schemas.microsoft.com/office/powerpoint/2010/main" val="104422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40" grpId="0" animBg="1"/>
      <p:bldP spid="4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36">
            <a:extLst>
              <a:ext uri="{FF2B5EF4-FFF2-40B4-BE49-F238E27FC236}">
                <a16:creationId xmlns:a16="http://schemas.microsoft.com/office/drawing/2014/main" id="{80215524-688C-4EEA-9590-12E4D554E677}"/>
              </a:ext>
            </a:extLst>
          </p:cNvPr>
          <p:cNvSpPr/>
          <p:nvPr/>
        </p:nvSpPr>
        <p:spPr>
          <a:xfrm rot="2700000">
            <a:off x="-24367" y="5630552"/>
            <a:ext cx="1016000" cy="167056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1" name="Rectangle: Rounded Corners 37">
            <a:extLst>
              <a:ext uri="{FF2B5EF4-FFF2-40B4-BE49-F238E27FC236}">
                <a16:creationId xmlns:a16="http://schemas.microsoft.com/office/drawing/2014/main" id="{FD3D1485-30BD-4895-BEDC-A4D9D50FF91C}"/>
              </a:ext>
            </a:extLst>
          </p:cNvPr>
          <p:cNvSpPr/>
          <p:nvPr/>
        </p:nvSpPr>
        <p:spPr>
          <a:xfrm rot="2700000" flipH="1">
            <a:off x="287938" y="5169707"/>
            <a:ext cx="82145" cy="126846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Rectangle: Rounded Corners 38">
            <a:extLst>
              <a:ext uri="{FF2B5EF4-FFF2-40B4-BE49-F238E27FC236}">
                <a16:creationId xmlns:a16="http://schemas.microsoft.com/office/drawing/2014/main" id="{9395D3D4-6704-4B6C-A685-DA50055513C1}"/>
              </a:ext>
            </a:extLst>
          </p:cNvPr>
          <p:cNvSpPr/>
          <p:nvPr/>
        </p:nvSpPr>
        <p:spPr>
          <a:xfrm rot="2700000" flipH="1">
            <a:off x="2351198" y="4352866"/>
            <a:ext cx="45719" cy="200455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Rectangle: Rounded Corners 39">
            <a:extLst>
              <a:ext uri="{FF2B5EF4-FFF2-40B4-BE49-F238E27FC236}">
                <a16:creationId xmlns:a16="http://schemas.microsoft.com/office/drawing/2014/main" id="{DD22B2FF-A508-407B-8135-864A71C4242A}"/>
              </a:ext>
            </a:extLst>
          </p:cNvPr>
          <p:cNvSpPr/>
          <p:nvPr/>
        </p:nvSpPr>
        <p:spPr>
          <a:xfrm rot="2700000" flipH="1">
            <a:off x="7612728" y="4063217"/>
            <a:ext cx="45793" cy="381159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Rectangle: Rounded Corners 40">
            <a:extLst>
              <a:ext uri="{FF2B5EF4-FFF2-40B4-BE49-F238E27FC236}">
                <a16:creationId xmlns:a16="http://schemas.microsoft.com/office/drawing/2014/main" id="{AFC32B21-CB77-419D-9BBD-1883E81A8924}"/>
              </a:ext>
            </a:extLst>
          </p:cNvPr>
          <p:cNvSpPr/>
          <p:nvPr/>
        </p:nvSpPr>
        <p:spPr>
          <a:xfrm rot="2700000">
            <a:off x="10575556" y="-2630215"/>
            <a:ext cx="1016000" cy="561702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7" name="Rectangle: Rounded Corners 41">
            <a:extLst>
              <a:ext uri="{FF2B5EF4-FFF2-40B4-BE49-F238E27FC236}">
                <a16:creationId xmlns:a16="http://schemas.microsoft.com/office/drawing/2014/main" id="{1CC517CB-78F4-4BB1-A48E-60BA6B4C6DBC}"/>
              </a:ext>
            </a:extLst>
          </p:cNvPr>
          <p:cNvSpPr/>
          <p:nvPr/>
        </p:nvSpPr>
        <p:spPr>
          <a:xfrm rot="2700000">
            <a:off x="11129781" y="620978"/>
            <a:ext cx="695083" cy="152637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58" name="Group 42">
            <a:extLst>
              <a:ext uri="{FF2B5EF4-FFF2-40B4-BE49-F238E27FC236}">
                <a16:creationId xmlns:a16="http://schemas.microsoft.com/office/drawing/2014/main" id="{9BF2E94D-8467-49F0-BB77-210AFA7DCA0C}"/>
              </a:ext>
            </a:extLst>
          </p:cNvPr>
          <p:cNvGrpSpPr/>
          <p:nvPr/>
        </p:nvGrpSpPr>
        <p:grpSpPr>
          <a:xfrm>
            <a:off x="10930825" y="831111"/>
            <a:ext cx="1092994" cy="1106107"/>
            <a:chOff x="9789319" y="1181099"/>
            <a:chExt cx="1092994" cy="1106107"/>
          </a:xfrm>
        </p:grpSpPr>
        <p:sp>
          <p:nvSpPr>
            <p:cNvPr id="59" name="Oval 43">
              <a:extLst>
                <a:ext uri="{FF2B5EF4-FFF2-40B4-BE49-F238E27FC236}">
                  <a16:creationId xmlns:a16="http://schemas.microsoft.com/office/drawing/2014/main" id="{55CC1D66-A736-4793-B135-55F756D054A4}"/>
                </a:ext>
              </a:extLst>
            </p:cNvPr>
            <p:cNvSpPr/>
            <p:nvPr/>
          </p:nvSpPr>
          <p:spPr>
            <a:xfrm>
              <a:off x="10365582" y="1181099"/>
              <a:ext cx="516731" cy="516731"/>
            </a:xfrm>
            <a:prstGeom prst="ellipse">
              <a:avLst/>
            </a:prstGeom>
            <a:solidFill>
              <a:schemeClr val="bg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0" name="Oval 44">
              <a:extLst>
                <a:ext uri="{FF2B5EF4-FFF2-40B4-BE49-F238E27FC236}">
                  <a16:creationId xmlns:a16="http://schemas.microsoft.com/office/drawing/2014/main" id="{895E59FA-BD49-48F1-86B3-7692BFA23EA9}"/>
                </a:ext>
              </a:extLst>
            </p:cNvPr>
            <p:cNvSpPr/>
            <p:nvPr/>
          </p:nvSpPr>
          <p:spPr>
            <a:xfrm>
              <a:off x="9789319" y="1770475"/>
              <a:ext cx="516731" cy="516731"/>
            </a:xfrm>
            <a:prstGeom prst="ellipse">
              <a:avLst/>
            </a:prstGeom>
            <a:solidFill>
              <a:schemeClr val="bg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</p:grpSp>
      <p:grpSp>
        <p:nvGrpSpPr>
          <p:cNvPr id="61" name="Group 45">
            <a:extLst>
              <a:ext uri="{FF2B5EF4-FFF2-40B4-BE49-F238E27FC236}">
                <a16:creationId xmlns:a16="http://schemas.microsoft.com/office/drawing/2014/main" id="{A0E6F282-978B-4758-83D3-808622FD66BF}"/>
              </a:ext>
            </a:extLst>
          </p:cNvPr>
          <p:cNvGrpSpPr/>
          <p:nvPr/>
        </p:nvGrpSpPr>
        <p:grpSpPr>
          <a:xfrm>
            <a:off x="-610238" y="-1805690"/>
            <a:ext cx="15523628" cy="7372314"/>
            <a:chOff x="-644962" y="-1805690"/>
            <a:chExt cx="15523628" cy="7372314"/>
          </a:xfrm>
        </p:grpSpPr>
        <p:sp>
          <p:nvSpPr>
            <p:cNvPr id="62" name="Rectangle: Rounded Corners 46">
              <a:extLst>
                <a:ext uri="{FF2B5EF4-FFF2-40B4-BE49-F238E27FC236}">
                  <a16:creationId xmlns:a16="http://schemas.microsoft.com/office/drawing/2014/main" id="{51B4AF2A-B9F0-4EA1-8353-792065037044}"/>
                </a:ext>
              </a:extLst>
            </p:cNvPr>
            <p:cNvSpPr/>
            <p:nvPr/>
          </p:nvSpPr>
          <p:spPr>
            <a:xfrm rot="2700000">
              <a:off x="11562152" y="-3645270"/>
              <a:ext cx="1016000" cy="561702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63" name="Rectangle: Rounded Corners 48">
              <a:extLst>
                <a:ext uri="{FF2B5EF4-FFF2-40B4-BE49-F238E27FC236}">
                  <a16:creationId xmlns:a16="http://schemas.microsoft.com/office/drawing/2014/main" id="{F7F7A234-B2BE-44DF-B037-85E54579DEB1}"/>
                </a:ext>
              </a:extLst>
            </p:cNvPr>
            <p:cNvSpPr/>
            <p:nvPr/>
          </p:nvSpPr>
          <p:spPr>
            <a:xfrm rot="2700000">
              <a:off x="10580305" y="-4106204"/>
              <a:ext cx="1016000" cy="561702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64" name="Rectangle: Rounded Corners 49">
              <a:extLst>
                <a:ext uri="{FF2B5EF4-FFF2-40B4-BE49-F238E27FC236}">
                  <a16:creationId xmlns:a16="http://schemas.microsoft.com/office/drawing/2014/main" id="{3BDFC849-7796-4DC7-9B9C-5F98CC00C33B}"/>
                </a:ext>
              </a:extLst>
            </p:cNvPr>
            <p:cNvSpPr/>
            <p:nvPr/>
          </p:nvSpPr>
          <p:spPr>
            <a:xfrm rot="2700000" flipH="1">
              <a:off x="9656665" y="2296495"/>
              <a:ext cx="184279" cy="383177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5" name="Rectangle: Rounded Corners 51">
              <a:extLst>
                <a:ext uri="{FF2B5EF4-FFF2-40B4-BE49-F238E27FC236}">
                  <a16:creationId xmlns:a16="http://schemas.microsoft.com/office/drawing/2014/main" id="{5183A93A-602E-4842-AFFD-DCEEC973AC54}"/>
                </a:ext>
              </a:extLst>
            </p:cNvPr>
            <p:cNvSpPr/>
            <p:nvPr/>
          </p:nvSpPr>
          <p:spPr>
            <a:xfrm rot="2700000" flipH="1">
              <a:off x="8122462" y="-1068969"/>
              <a:ext cx="214614" cy="32265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1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66" name="Rectangle: Rounded Corners 82">
              <a:extLst>
                <a:ext uri="{FF2B5EF4-FFF2-40B4-BE49-F238E27FC236}">
                  <a16:creationId xmlns:a16="http://schemas.microsoft.com/office/drawing/2014/main" id="{EB23DEA8-E6F8-4EAC-BA0D-AD0F5064D456}"/>
                </a:ext>
              </a:extLst>
            </p:cNvPr>
            <p:cNvSpPr/>
            <p:nvPr/>
          </p:nvSpPr>
          <p:spPr>
            <a:xfrm rot="2700000">
              <a:off x="7552981" y="-744033"/>
              <a:ext cx="350766" cy="16705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67" name="Rectangle: Rounded Corners 83">
              <a:extLst>
                <a:ext uri="{FF2B5EF4-FFF2-40B4-BE49-F238E27FC236}">
                  <a16:creationId xmlns:a16="http://schemas.microsoft.com/office/drawing/2014/main" id="{38692D8E-3C2D-4D10-9158-D894AF805C0C}"/>
                </a:ext>
              </a:extLst>
            </p:cNvPr>
            <p:cNvSpPr/>
            <p:nvPr/>
          </p:nvSpPr>
          <p:spPr>
            <a:xfrm rot="2700000">
              <a:off x="2300396" y="-937515"/>
              <a:ext cx="350766" cy="16705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68" name="Rectangle: Rounded Corners 84">
              <a:extLst>
                <a:ext uri="{FF2B5EF4-FFF2-40B4-BE49-F238E27FC236}">
                  <a16:creationId xmlns:a16="http://schemas.microsoft.com/office/drawing/2014/main" id="{88F175CE-2CE7-4BDB-BE91-07092616CB0B}"/>
                </a:ext>
              </a:extLst>
            </p:cNvPr>
            <p:cNvSpPr/>
            <p:nvPr/>
          </p:nvSpPr>
          <p:spPr>
            <a:xfrm rot="2700000">
              <a:off x="887945" y="-1179708"/>
              <a:ext cx="764930" cy="26443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69" name="Rectangle: Rounded Corners 85">
              <a:extLst>
                <a:ext uri="{FF2B5EF4-FFF2-40B4-BE49-F238E27FC236}">
                  <a16:creationId xmlns:a16="http://schemas.microsoft.com/office/drawing/2014/main" id="{E1C8A992-13A4-4A93-BBC1-8FB9B4CD597F}"/>
                </a:ext>
              </a:extLst>
            </p:cNvPr>
            <p:cNvSpPr/>
            <p:nvPr/>
          </p:nvSpPr>
          <p:spPr>
            <a:xfrm rot="2700000" flipH="1">
              <a:off x="625789" y="-228792"/>
              <a:ext cx="50701" cy="259220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0" name="Rectangle: Rounded Corners 86">
              <a:extLst>
                <a:ext uri="{FF2B5EF4-FFF2-40B4-BE49-F238E27FC236}">
                  <a16:creationId xmlns:a16="http://schemas.microsoft.com/office/drawing/2014/main" id="{FF815232-C3F2-4A67-828C-340756DEE611}"/>
                </a:ext>
              </a:extLst>
            </p:cNvPr>
            <p:cNvSpPr/>
            <p:nvPr/>
          </p:nvSpPr>
          <p:spPr>
            <a:xfrm rot="2700000" flipH="1">
              <a:off x="11207545" y="4393474"/>
              <a:ext cx="66130" cy="228016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71" name="Rectangle 3">
            <a:extLst>
              <a:ext uri="{FF2B5EF4-FFF2-40B4-BE49-F238E27FC236}">
                <a16:creationId xmlns:a16="http://schemas.microsoft.com/office/drawing/2014/main" id="{0C2614EA-6506-483A-8B67-A63C20A9F6D6}"/>
              </a:ext>
            </a:extLst>
          </p:cNvPr>
          <p:cNvSpPr/>
          <p:nvPr/>
        </p:nvSpPr>
        <p:spPr>
          <a:xfrm>
            <a:off x="-7055" y="2583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72" name="Freeform: Shape 7">
            <a:extLst>
              <a:ext uri="{FF2B5EF4-FFF2-40B4-BE49-F238E27FC236}">
                <a16:creationId xmlns:a16="http://schemas.microsoft.com/office/drawing/2014/main" id="{D12A2B99-FDB7-4E65-A069-BE2A6D001E3E}"/>
              </a:ext>
            </a:extLst>
          </p:cNvPr>
          <p:cNvSpPr/>
          <p:nvPr/>
        </p:nvSpPr>
        <p:spPr>
          <a:xfrm>
            <a:off x="7055" y="-2"/>
            <a:ext cx="9518904" cy="6858000"/>
          </a:xfrm>
          <a:custGeom>
            <a:avLst/>
            <a:gdLst>
              <a:gd name="connsiteX0" fmla="*/ 0 w 9515475"/>
              <a:gd name="connsiteY0" fmla="*/ 0 h 6858000"/>
              <a:gd name="connsiteX1" fmla="*/ 9515475 w 9515475"/>
              <a:gd name="connsiteY1" fmla="*/ 0 h 6858000"/>
              <a:gd name="connsiteX2" fmla="*/ 2676525 w 9515475"/>
              <a:gd name="connsiteY2" fmla="*/ 6858000 h 6858000"/>
              <a:gd name="connsiteX3" fmla="*/ 0 w 95154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5475" h="6858000">
                <a:moveTo>
                  <a:pt x="0" y="0"/>
                </a:moveTo>
                <a:lnTo>
                  <a:pt x="9515475" y="0"/>
                </a:lnTo>
                <a:lnTo>
                  <a:pt x="26765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73" name="Right Triangle 15">
            <a:extLst>
              <a:ext uri="{FF2B5EF4-FFF2-40B4-BE49-F238E27FC236}">
                <a16:creationId xmlns:a16="http://schemas.microsoft.com/office/drawing/2014/main" id="{76C84904-4DF9-43A5-B63A-2A4F3C511633}"/>
              </a:ext>
            </a:extLst>
          </p:cNvPr>
          <p:cNvSpPr/>
          <p:nvPr/>
        </p:nvSpPr>
        <p:spPr>
          <a:xfrm>
            <a:off x="-1919" y="2467546"/>
            <a:ext cx="4992624" cy="4434840"/>
          </a:xfrm>
          <a:prstGeom prst="rtTriangle">
            <a:avLst/>
          </a:prstGeom>
          <a:ln>
            <a:noFill/>
          </a:ln>
          <a:effectLst>
            <a:outerShdw blurRad="355600" dist="38100" dir="18900000" algn="bl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4" name="Right Triangle 12">
            <a:extLst>
              <a:ext uri="{FF2B5EF4-FFF2-40B4-BE49-F238E27FC236}">
                <a16:creationId xmlns:a16="http://schemas.microsoft.com/office/drawing/2014/main" id="{2AB60BEA-DD2C-49A2-8E6C-27D133E1A5FB}"/>
              </a:ext>
            </a:extLst>
          </p:cNvPr>
          <p:cNvSpPr/>
          <p:nvPr/>
        </p:nvSpPr>
        <p:spPr>
          <a:xfrm flipH="1" flipV="1">
            <a:off x="7199453" y="-2"/>
            <a:ext cx="4992546" cy="4438113"/>
          </a:xfrm>
          <a:prstGeom prst="rtTriangle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09718C6-F474-4AE1-B4C2-F905B2813538}"/>
              </a:ext>
            </a:extLst>
          </p:cNvPr>
          <p:cNvSpPr txBox="1"/>
          <p:nvPr/>
        </p:nvSpPr>
        <p:spPr>
          <a:xfrm>
            <a:off x="3442675" y="365727"/>
            <a:ext cx="5502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HelveticaNeue medium"/>
                <a:cs typeface="Segoe UI Light" panose="020B0502040204020203" pitchFamily="34" charset="0"/>
              </a:rPr>
              <a:t>Мобильная версия</a:t>
            </a:r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16BE39F8-CAE1-4040-993D-04A880287A40}"/>
              </a:ext>
            </a:extLst>
          </p:cNvPr>
          <p:cNvGrpSpPr/>
          <p:nvPr/>
        </p:nvGrpSpPr>
        <p:grpSpPr>
          <a:xfrm>
            <a:off x="7114032" y="780107"/>
            <a:ext cx="3657600" cy="6400800"/>
            <a:chOff x="8105198" y="51056"/>
            <a:chExt cx="3625229" cy="6309413"/>
          </a:xfrm>
        </p:grpSpPr>
        <p:pic>
          <p:nvPicPr>
            <p:cNvPr id="40" name="Picture 7">
              <a:extLst>
                <a:ext uri="{FF2B5EF4-FFF2-40B4-BE49-F238E27FC236}">
                  <a16:creationId xmlns:a16="http://schemas.microsoft.com/office/drawing/2014/main" id="{BBABDD7E-84FD-4219-906F-211D6E8E7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05198" y="51056"/>
              <a:ext cx="3625229" cy="6309413"/>
            </a:xfrm>
            <a:prstGeom prst="rect">
              <a:avLst/>
            </a:prstGeom>
          </p:spPr>
        </p:pic>
        <p:pic>
          <p:nvPicPr>
            <p:cNvPr id="48" name="Рисунок 47">
              <a:extLst>
                <a:ext uri="{FF2B5EF4-FFF2-40B4-BE49-F238E27FC236}">
                  <a16:creationId xmlns:a16="http://schemas.microsoft.com/office/drawing/2014/main" id="{D78A7576-93AE-4824-BB6D-BDA0A93E5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1096" y="1158241"/>
              <a:ext cx="2310764" cy="4107180"/>
            </a:xfrm>
            <a:prstGeom prst="rect">
              <a:avLst/>
            </a:prstGeom>
          </p:spPr>
        </p:pic>
      </p:grp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25BA0957-E0B8-459B-9333-D8E936F0C0CD}"/>
              </a:ext>
            </a:extLst>
          </p:cNvPr>
          <p:cNvGrpSpPr/>
          <p:nvPr/>
        </p:nvGrpSpPr>
        <p:grpSpPr>
          <a:xfrm>
            <a:off x="1042416" y="777240"/>
            <a:ext cx="3657600" cy="6400800"/>
            <a:chOff x="5480458" y="467844"/>
            <a:chExt cx="3406309" cy="5928402"/>
          </a:xfrm>
        </p:grpSpPr>
        <p:pic>
          <p:nvPicPr>
            <p:cNvPr id="55" name="Picture 8">
              <a:extLst>
                <a:ext uri="{FF2B5EF4-FFF2-40B4-BE49-F238E27FC236}">
                  <a16:creationId xmlns:a16="http://schemas.microsoft.com/office/drawing/2014/main" id="{7D2ECDA3-DACB-4E7A-8B89-8563C8E14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0458" y="467844"/>
              <a:ext cx="3406309" cy="5928402"/>
            </a:xfrm>
            <a:prstGeom prst="rect">
              <a:avLst/>
            </a:prstGeom>
          </p:spPr>
        </p:pic>
        <p:pic>
          <p:nvPicPr>
            <p:cNvPr id="56" name="Рисунок 55">
              <a:extLst>
                <a:ext uri="{FF2B5EF4-FFF2-40B4-BE49-F238E27FC236}">
                  <a16:creationId xmlns:a16="http://schemas.microsoft.com/office/drawing/2014/main" id="{BFDBA7B9-C1FF-4A8F-9255-28DAEF244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512569"/>
              <a:ext cx="2167993" cy="38531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744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36"/>
          <p:cNvSpPr/>
          <p:nvPr/>
        </p:nvSpPr>
        <p:spPr>
          <a:xfrm rot="2700000">
            <a:off x="-24367" y="5630552"/>
            <a:ext cx="1016000" cy="167056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8" name="Rectangle: Rounded Corners 37"/>
          <p:cNvSpPr/>
          <p:nvPr/>
        </p:nvSpPr>
        <p:spPr>
          <a:xfrm rot="2700000" flipH="1">
            <a:off x="287938" y="5169707"/>
            <a:ext cx="82145" cy="126846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Rectangle: Rounded Corners 38"/>
          <p:cNvSpPr/>
          <p:nvPr/>
        </p:nvSpPr>
        <p:spPr>
          <a:xfrm rot="2700000" flipH="1">
            <a:off x="2351198" y="4352866"/>
            <a:ext cx="45719" cy="200455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Rectangle: Rounded Corners 39"/>
          <p:cNvSpPr/>
          <p:nvPr/>
        </p:nvSpPr>
        <p:spPr>
          <a:xfrm rot="2700000" flipH="1">
            <a:off x="7612728" y="4063217"/>
            <a:ext cx="45793" cy="381159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Rectangle: Rounded Corners 40"/>
          <p:cNvSpPr/>
          <p:nvPr/>
        </p:nvSpPr>
        <p:spPr>
          <a:xfrm rot="2700000">
            <a:off x="10575556" y="-2630215"/>
            <a:ext cx="1016000" cy="561702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2" name="Rectangle: Rounded Corners 41"/>
          <p:cNvSpPr/>
          <p:nvPr/>
        </p:nvSpPr>
        <p:spPr>
          <a:xfrm rot="2700000">
            <a:off x="11129781" y="620978"/>
            <a:ext cx="695083" cy="152637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43" name="Group 42"/>
          <p:cNvGrpSpPr/>
          <p:nvPr/>
        </p:nvGrpSpPr>
        <p:grpSpPr>
          <a:xfrm>
            <a:off x="10930825" y="831111"/>
            <a:ext cx="1092994" cy="1106107"/>
            <a:chOff x="9789319" y="1181099"/>
            <a:chExt cx="1092994" cy="1106107"/>
          </a:xfrm>
        </p:grpSpPr>
        <p:sp>
          <p:nvSpPr>
            <p:cNvPr id="44" name="Oval 43"/>
            <p:cNvSpPr/>
            <p:nvPr/>
          </p:nvSpPr>
          <p:spPr>
            <a:xfrm>
              <a:off x="10365582" y="1181099"/>
              <a:ext cx="516731" cy="5167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5" name="Oval 44"/>
            <p:cNvSpPr/>
            <p:nvPr/>
          </p:nvSpPr>
          <p:spPr>
            <a:xfrm>
              <a:off x="9789319" y="1770475"/>
              <a:ext cx="516731" cy="5167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-610238" y="-1805690"/>
            <a:ext cx="15523628" cy="7372314"/>
            <a:chOff x="-644962" y="-1805690"/>
            <a:chExt cx="15523628" cy="7372314"/>
          </a:xfrm>
        </p:grpSpPr>
        <p:sp>
          <p:nvSpPr>
            <p:cNvPr id="47" name="Rectangle: Rounded Corners 46"/>
            <p:cNvSpPr/>
            <p:nvPr/>
          </p:nvSpPr>
          <p:spPr>
            <a:xfrm rot="2700000">
              <a:off x="11562152" y="-3645270"/>
              <a:ext cx="1016000" cy="561702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49" name="Rectangle: Rounded Corners 48"/>
            <p:cNvSpPr/>
            <p:nvPr/>
          </p:nvSpPr>
          <p:spPr>
            <a:xfrm rot="2700000">
              <a:off x="10580305" y="-4106204"/>
              <a:ext cx="1016000" cy="561702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50" name="Rectangle: Rounded Corners 49"/>
            <p:cNvSpPr/>
            <p:nvPr/>
          </p:nvSpPr>
          <p:spPr>
            <a:xfrm rot="2700000" flipH="1">
              <a:off x="9656665" y="2296495"/>
              <a:ext cx="184279" cy="383177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2" name="Rectangle: Rounded Corners 51"/>
            <p:cNvSpPr/>
            <p:nvPr/>
          </p:nvSpPr>
          <p:spPr>
            <a:xfrm rot="2700000">
              <a:off x="7063233" y="373967"/>
              <a:ext cx="550790" cy="16705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83" name="Rectangle: Rounded Corners 82"/>
            <p:cNvSpPr/>
            <p:nvPr/>
          </p:nvSpPr>
          <p:spPr>
            <a:xfrm rot="2700000">
              <a:off x="7552981" y="-744033"/>
              <a:ext cx="350766" cy="16705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84" name="Rectangle: Rounded Corners 83"/>
            <p:cNvSpPr/>
            <p:nvPr/>
          </p:nvSpPr>
          <p:spPr>
            <a:xfrm rot="2700000">
              <a:off x="2300396" y="-937515"/>
              <a:ext cx="350766" cy="16705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85" name="Rectangle: Rounded Corners 84"/>
            <p:cNvSpPr/>
            <p:nvPr/>
          </p:nvSpPr>
          <p:spPr>
            <a:xfrm rot="2700000">
              <a:off x="887945" y="-1179708"/>
              <a:ext cx="764930" cy="26443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86" name="Rectangle: Rounded Corners 85"/>
            <p:cNvSpPr/>
            <p:nvPr/>
          </p:nvSpPr>
          <p:spPr>
            <a:xfrm rot="2700000" flipH="1">
              <a:off x="625789" y="-228792"/>
              <a:ext cx="50701" cy="259220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7" name="Rectangle: Rounded Corners 86"/>
            <p:cNvSpPr/>
            <p:nvPr/>
          </p:nvSpPr>
          <p:spPr>
            <a:xfrm rot="2700000" flipH="1">
              <a:off x="11207545" y="4393474"/>
              <a:ext cx="66130" cy="228016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8" name="Rectangle 3">
            <a:extLst>
              <a:ext uri="{FF2B5EF4-FFF2-40B4-BE49-F238E27FC236}">
                <a16:creationId xmlns:a16="http://schemas.microsoft.com/office/drawing/2014/main" id="{3759595B-D244-4329-A645-B333CB7E98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2" name="Rectangle: Rounded Corners 3">
            <a:extLst>
              <a:ext uri="{FF2B5EF4-FFF2-40B4-BE49-F238E27FC236}">
                <a16:creationId xmlns:a16="http://schemas.microsoft.com/office/drawing/2014/main" id="{E56284AC-512F-4A31-A5E0-E74B9DE642F5}"/>
              </a:ext>
            </a:extLst>
          </p:cNvPr>
          <p:cNvSpPr/>
          <p:nvPr/>
        </p:nvSpPr>
        <p:spPr>
          <a:xfrm rot="18900000" flipH="1">
            <a:off x="-536044" y="4825845"/>
            <a:ext cx="7031629" cy="2013194"/>
          </a:xfrm>
          <a:prstGeom prst="roundRect">
            <a:avLst>
              <a:gd name="adj" fmla="val 50000"/>
            </a:avLst>
          </a:prstGeom>
          <a:solidFill>
            <a:srgbClr val="4BD1FB"/>
          </a:solidFill>
          <a:ln>
            <a:noFill/>
          </a:ln>
          <a:effectLst>
            <a:outerShdw blurRad="1270000" dist="63500" dir="18900000" sx="90000" sy="90000" algn="bl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B68432E1-BCE7-4754-9A88-D8B20C29F0CD}"/>
              </a:ext>
            </a:extLst>
          </p:cNvPr>
          <p:cNvSpPr txBox="1">
            <a:spLocks/>
          </p:cNvSpPr>
          <p:nvPr/>
        </p:nvSpPr>
        <p:spPr>
          <a:xfrm>
            <a:off x="1093765" y="1067864"/>
            <a:ext cx="5296216" cy="845821"/>
          </a:xfrm>
          <a:prstGeom prst="rect">
            <a:avLst/>
          </a:prstGeom>
          <a:effectLst>
            <a:outerShdw blurRad="381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dirty="0">
                <a:solidFill>
                  <a:schemeClr val="bg1"/>
                </a:solidFill>
                <a:latin typeface="HelveticaNeue light"/>
              </a:rPr>
              <a:t>Стек технологий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A3F8AB-BEC0-45D1-95F2-16EFA69C3934}"/>
              </a:ext>
            </a:extLst>
          </p:cNvPr>
          <p:cNvSpPr txBox="1"/>
          <p:nvPr/>
        </p:nvSpPr>
        <p:spPr>
          <a:xfrm>
            <a:off x="4209789" y="3622343"/>
            <a:ext cx="851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CSS</a:t>
            </a:r>
            <a:endParaRPr lang="ru-RU" sz="32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430A25-1E11-4CAA-94A7-414C7809D4AB}"/>
              </a:ext>
            </a:extLst>
          </p:cNvPr>
          <p:cNvSpPr txBox="1"/>
          <p:nvPr/>
        </p:nvSpPr>
        <p:spPr>
          <a:xfrm>
            <a:off x="3193367" y="4446177"/>
            <a:ext cx="12009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HTML</a:t>
            </a:r>
            <a:endParaRPr lang="ru-RU" sz="32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0B5AB0-D96B-4287-84F7-2D54B655B8CB}"/>
              </a:ext>
            </a:extLst>
          </p:cNvPr>
          <p:cNvSpPr txBox="1"/>
          <p:nvPr/>
        </p:nvSpPr>
        <p:spPr>
          <a:xfrm>
            <a:off x="1827629" y="5454657"/>
            <a:ext cx="18437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Bootstrap</a:t>
            </a:r>
            <a:endParaRPr lang="ru-RU" sz="32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Rectangle: Rounded Corners 13">
            <a:extLst>
              <a:ext uri="{FF2B5EF4-FFF2-40B4-BE49-F238E27FC236}">
                <a16:creationId xmlns:a16="http://schemas.microsoft.com/office/drawing/2014/main" id="{292EBF0A-3787-49EF-B539-0031060FA8EB}"/>
              </a:ext>
            </a:extLst>
          </p:cNvPr>
          <p:cNvSpPr/>
          <p:nvPr/>
        </p:nvSpPr>
        <p:spPr>
          <a:xfrm rot="18900000" flipH="1">
            <a:off x="4027499" y="3940074"/>
            <a:ext cx="8543696" cy="2697893"/>
          </a:xfrm>
          <a:prstGeom prst="roundRect">
            <a:avLst>
              <a:gd name="adj" fmla="val 50000"/>
            </a:avLst>
          </a:prstGeom>
          <a:solidFill>
            <a:srgbClr val="D416BD"/>
          </a:solidFill>
          <a:ln>
            <a:noFill/>
          </a:ln>
          <a:effectLst>
            <a:outerShdw blurRad="381000" dist="63500" dir="18900000" algn="bl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5595BC-1B32-4D66-B09E-A3F53D415AD6}"/>
              </a:ext>
            </a:extLst>
          </p:cNvPr>
          <p:cNvSpPr txBox="1"/>
          <p:nvPr/>
        </p:nvSpPr>
        <p:spPr>
          <a:xfrm>
            <a:off x="7928144" y="5232246"/>
            <a:ext cx="678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Git</a:t>
            </a:r>
            <a:endParaRPr lang="ru-RU" sz="32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5B8222-1054-4261-BB06-D54F03A21A8D}"/>
              </a:ext>
            </a:extLst>
          </p:cNvPr>
          <p:cNvSpPr txBox="1"/>
          <p:nvPr/>
        </p:nvSpPr>
        <p:spPr>
          <a:xfrm>
            <a:off x="9175865" y="4020174"/>
            <a:ext cx="10853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Trello</a:t>
            </a:r>
            <a:endParaRPr lang="ru-RU" sz="32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44ED30-0DD4-46E3-9B54-BB07287964E5}"/>
              </a:ext>
            </a:extLst>
          </p:cNvPr>
          <p:cNvSpPr txBox="1"/>
          <p:nvPr/>
        </p:nvSpPr>
        <p:spPr>
          <a:xfrm>
            <a:off x="9903451" y="2698392"/>
            <a:ext cx="1391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GitHub</a:t>
            </a:r>
            <a:endParaRPr lang="ru-RU" sz="32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Rectangle: Rounded Corners 13">
            <a:extLst>
              <a:ext uri="{FF2B5EF4-FFF2-40B4-BE49-F238E27FC236}">
                <a16:creationId xmlns:a16="http://schemas.microsoft.com/office/drawing/2014/main" id="{EF905884-FADA-48D8-A1CE-584395EE94AB}"/>
              </a:ext>
            </a:extLst>
          </p:cNvPr>
          <p:cNvSpPr/>
          <p:nvPr/>
        </p:nvSpPr>
        <p:spPr>
          <a:xfrm rot="18900000" flipH="1">
            <a:off x="1030372" y="4357337"/>
            <a:ext cx="9316403" cy="2515916"/>
          </a:xfrm>
          <a:prstGeom prst="roundRect">
            <a:avLst>
              <a:gd name="adj" fmla="val 50000"/>
            </a:avLst>
          </a:prstGeom>
          <a:solidFill>
            <a:srgbClr val="107AD2"/>
          </a:solidFill>
          <a:ln>
            <a:noFill/>
          </a:ln>
          <a:effectLst>
            <a:outerShdw blurRad="381000" dist="63500" dir="18900000" algn="bl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6F4F9B-AD00-4070-A161-1E47C1A2C27B}"/>
              </a:ext>
            </a:extLst>
          </p:cNvPr>
          <p:cNvSpPr txBox="1"/>
          <p:nvPr/>
        </p:nvSpPr>
        <p:spPr>
          <a:xfrm>
            <a:off x="5840625" y="4242085"/>
            <a:ext cx="1609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Expresss</a:t>
            </a:r>
            <a:endParaRPr lang="ru-RU" sz="32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77283B-0C3B-4053-8353-1C30AE281E60}"/>
              </a:ext>
            </a:extLst>
          </p:cNvPr>
          <p:cNvSpPr txBox="1"/>
          <p:nvPr/>
        </p:nvSpPr>
        <p:spPr>
          <a:xfrm>
            <a:off x="7166371" y="3062784"/>
            <a:ext cx="15937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Node JS</a:t>
            </a:r>
            <a:endParaRPr lang="ru-RU" sz="32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F5B9E9-4031-42B0-81E8-3973A5EE5D1A}"/>
              </a:ext>
            </a:extLst>
          </p:cNvPr>
          <p:cNvSpPr txBox="1"/>
          <p:nvPr/>
        </p:nvSpPr>
        <p:spPr>
          <a:xfrm>
            <a:off x="4281112" y="5580630"/>
            <a:ext cx="1946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MongoDb</a:t>
            </a:r>
            <a:endParaRPr lang="ru-RU" sz="32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33325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22" grpId="0" animBg="1"/>
      <p:bldP spid="25" grpId="0"/>
    </p:bldLst>
  </p:timing>
</p:sld>
</file>

<file path=ppt/theme/theme1.xml><?xml version="1.0" encoding="utf-8"?>
<a:theme xmlns:a="http://schemas.openxmlformats.org/drawingml/2006/main" name="Office Theme">
  <a:themeElements>
    <a:clrScheme name="Multicolor 10">
      <a:dk1>
        <a:sysClr val="windowText" lastClr="000000"/>
      </a:dk1>
      <a:lt1>
        <a:sysClr val="window" lastClr="FFFFFF"/>
      </a:lt1>
      <a:dk2>
        <a:srgbClr val="2D3847"/>
      </a:dk2>
      <a:lt2>
        <a:srgbClr val="111111"/>
      </a:lt2>
      <a:accent1>
        <a:srgbClr val="4BD1FB"/>
      </a:accent1>
      <a:accent2>
        <a:srgbClr val="107CD6"/>
      </a:accent2>
      <a:accent3>
        <a:srgbClr val="AA1BE3"/>
      </a:accent3>
      <a:accent4>
        <a:srgbClr val="E717CE"/>
      </a:accent4>
      <a:accent5>
        <a:srgbClr val="F94994"/>
      </a:accent5>
      <a:accent6>
        <a:srgbClr val="FB85B8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6706</TotalTime>
  <Words>350</Words>
  <Application>Microsoft Office PowerPoint</Application>
  <PresentationFormat>Широкоэкранный</PresentationFormat>
  <Paragraphs>102</Paragraphs>
  <Slides>15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6" baseType="lpstr">
      <vt:lpstr>Aller</vt:lpstr>
      <vt:lpstr>Arial</vt:lpstr>
      <vt:lpstr>Calibri</vt:lpstr>
      <vt:lpstr>Gill Sans</vt:lpstr>
      <vt:lpstr>Gotham Bold</vt:lpstr>
      <vt:lpstr>HelveticaNeue light</vt:lpstr>
      <vt:lpstr>HelveticaNeue medium</vt:lpstr>
      <vt:lpstr>Montserrat Hairline</vt:lpstr>
      <vt:lpstr>Segoe MDL2 Assets</vt:lpstr>
      <vt:lpstr>Segoe UI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pratamayoga</dc:creator>
  <cp:lastModifiedBy>Leonid Kuchmii</cp:lastModifiedBy>
  <cp:revision>253</cp:revision>
  <dcterms:created xsi:type="dcterms:W3CDTF">2017-02-28T05:28:20Z</dcterms:created>
  <dcterms:modified xsi:type="dcterms:W3CDTF">2021-05-27T16:01:20Z</dcterms:modified>
</cp:coreProperties>
</file>